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7" r:id="rId3"/>
    <p:sldId id="282" r:id="rId4"/>
    <p:sldId id="283" r:id="rId5"/>
    <p:sldId id="284" r:id="rId6"/>
    <p:sldId id="285" r:id="rId7"/>
    <p:sldId id="286" r:id="rId8"/>
    <p:sldId id="287" r:id="rId9"/>
    <p:sldId id="288" r:id="rId10"/>
    <p:sldId id="289" r:id="rId11"/>
    <p:sldId id="290" r:id="rId12"/>
    <p:sldId id="291" r:id="rId13"/>
    <p:sldId id="292" r:id="rId14"/>
    <p:sldId id="293" r:id="rId15"/>
    <p:sldId id="294" r:id="rId16"/>
    <p:sldId id="295" r:id="rId17"/>
    <p:sldId id="297" r:id="rId18"/>
    <p:sldId id="298" r:id="rId19"/>
    <p:sldId id="299" r:id="rId20"/>
    <p:sldId id="300" r:id="rId21"/>
    <p:sldId id="301" r:id="rId22"/>
    <p:sldId id="302" r:id="rId23"/>
    <p:sldId id="303" r:id="rId24"/>
    <p:sldId id="304"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image" Target="../media/image1.jpg"/></Relationships>
</file>

<file path=ppt/diagrams/_rels/drawing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image" Target="../media/image1.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A9F1CAF-8CBE-4120-98EC-5214EE75D59B}" type="doc">
      <dgm:prSet loTypeId="urn:microsoft.com/office/officeart/2005/8/layout/vList3" loCatId="list" qsTypeId="urn:microsoft.com/office/officeart/2005/8/quickstyle/simple1" qsCatId="simple" csTypeId="urn:microsoft.com/office/officeart/2005/8/colors/accent1_2" csCatId="accent1" phldr="1"/>
      <dgm:spPr/>
    </dgm:pt>
    <dgm:pt modelId="{13127ED5-743B-48FC-983D-C5E1774EDA21}">
      <dgm:prSet phldrT="[Text]"/>
      <dgm:spPr>
        <a:noFill/>
      </dgm:spPr>
      <dgm:t>
        <a:bodyPr/>
        <a:lstStyle/>
        <a:p>
          <a:pPr algn="just"/>
          <a:r>
            <a:rPr lang="en-US" b="1" dirty="0" err="1" smtClean="0">
              <a:solidFill>
                <a:schemeClr val="accent1">
                  <a:lumMod val="50000"/>
                </a:schemeClr>
              </a:solidFill>
            </a:rPr>
            <a:t>მონაცემთა</a:t>
          </a:r>
          <a:r>
            <a:rPr lang="en-US" b="1" dirty="0" smtClean="0">
              <a:solidFill>
                <a:schemeClr val="accent1">
                  <a:lumMod val="50000"/>
                </a:schemeClr>
              </a:solidFill>
            </a:rPr>
            <a:t> </a:t>
          </a:r>
          <a:r>
            <a:rPr lang="en-US" b="1" dirty="0" err="1" smtClean="0">
              <a:solidFill>
                <a:schemeClr val="accent1">
                  <a:lumMod val="50000"/>
                </a:schemeClr>
              </a:solidFill>
            </a:rPr>
            <a:t>ბაზები</a:t>
          </a:r>
          <a:r>
            <a:rPr lang="en-US" b="1" dirty="0" smtClean="0">
              <a:solidFill>
                <a:schemeClr val="accent1">
                  <a:lumMod val="50000"/>
                </a:schemeClr>
              </a:solidFill>
            </a:rPr>
            <a:t> (Data Base)</a:t>
          </a:r>
          <a:r>
            <a:rPr lang="en-US" dirty="0" smtClean="0">
              <a:solidFill>
                <a:schemeClr val="accent1">
                  <a:lumMod val="50000"/>
                </a:schemeClr>
              </a:solidFill>
            </a:rPr>
            <a:t> </a:t>
          </a:r>
          <a:r>
            <a:rPr lang="ka-GE" dirty="0" smtClean="0">
              <a:solidFill>
                <a:schemeClr val="accent1">
                  <a:lumMod val="50000"/>
                </a:schemeClr>
              </a:solidFill>
            </a:rPr>
            <a:t>- </a:t>
          </a:r>
          <a:r>
            <a:rPr lang="en-US" dirty="0" err="1" smtClean="0">
              <a:solidFill>
                <a:schemeClr val="accent1">
                  <a:lumMod val="50000"/>
                </a:schemeClr>
              </a:solidFill>
            </a:rPr>
            <a:t>წარმოადგენს</a:t>
          </a:r>
          <a:r>
            <a:rPr lang="en-US" dirty="0" smtClean="0">
              <a:solidFill>
                <a:schemeClr val="accent1">
                  <a:lumMod val="50000"/>
                </a:schemeClr>
              </a:solidFill>
            </a:rPr>
            <a:t> </a:t>
          </a:r>
          <a:r>
            <a:rPr lang="en-US" dirty="0" err="1" smtClean="0">
              <a:solidFill>
                <a:schemeClr val="accent1">
                  <a:lumMod val="50000"/>
                </a:schemeClr>
              </a:solidFill>
            </a:rPr>
            <a:t>მონაცემთა</a:t>
          </a:r>
          <a:r>
            <a:rPr lang="en-US" dirty="0" smtClean="0">
              <a:solidFill>
                <a:schemeClr val="accent1">
                  <a:lumMod val="50000"/>
                </a:schemeClr>
              </a:solidFill>
            </a:rPr>
            <a:t> </a:t>
          </a:r>
          <a:r>
            <a:rPr lang="en-US" dirty="0" err="1" smtClean="0">
              <a:solidFill>
                <a:schemeClr val="accent1">
                  <a:lumMod val="50000"/>
                </a:schemeClr>
              </a:solidFill>
            </a:rPr>
            <a:t>სტრუქტურიზირებულ</a:t>
          </a:r>
          <a:r>
            <a:rPr lang="en-US" dirty="0" smtClean="0">
              <a:solidFill>
                <a:schemeClr val="accent1">
                  <a:lumMod val="50000"/>
                </a:schemeClr>
              </a:solidFill>
            </a:rPr>
            <a:t> </a:t>
          </a:r>
          <a:r>
            <a:rPr lang="en-US" dirty="0" err="1" smtClean="0">
              <a:solidFill>
                <a:schemeClr val="accent1">
                  <a:lumMod val="50000"/>
                </a:schemeClr>
              </a:solidFill>
            </a:rPr>
            <a:t>ერთობლიობას</a:t>
          </a:r>
          <a:r>
            <a:rPr lang="en-US" dirty="0" smtClean="0">
              <a:solidFill>
                <a:schemeClr val="accent1">
                  <a:lumMod val="50000"/>
                </a:schemeClr>
              </a:solidFill>
            </a:rPr>
            <a:t>, </a:t>
          </a:r>
          <a:r>
            <a:rPr lang="en-US" dirty="0" err="1" smtClean="0">
              <a:solidFill>
                <a:schemeClr val="accent1">
                  <a:lumMod val="50000"/>
                </a:schemeClr>
              </a:solidFill>
            </a:rPr>
            <a:t>რომლის</a:t>
          </a:r>
          <a:r>
            <a:rPr lang="en-US" dirty="0" smtClean="0">
              <a:solidFill>
                <a:schemeClr val="accent1">
                  <a:lumMod val="50000"/>
                </a:schemeClr>
              </a:solidFill>
            </a:rPr>
            <a:t> </a:t>
          </a:r>
          <a:r>
            <a:rPr lang="en-US" dirty="0" err="1" smtClean="0">
              <a:solidFill>
                <a:schemeClr val="accent1">
                  <a:lumMod val="50000"/>
                </a:schemeClr>
              </a:solidFill>
            </a:rPr>
            <a:t>დანიშნულებაა</a:t>
          </a:r>
          <a:r>
            <a:rPr lang="en-US" dirty="0" smtClean="0">
              <a:solidFill>
                <a:schemeClr val="accent1">
                  <a:lumMod val="50000"/>
                </a:schemeClr>
              </a:solidFill>
            </a:rPr>
            <a:t> </a:t>
          </a:r>
          <a:r>
            <a:rPr lang="en-US" dirty="0" err="1" smtClean="0">
              <a:solidFill>
                <a:schemeClr val="accent1">
                  <a:lumMod val="50000"/>
                </a:schemeClr>
              </a:solidFill>
            </a:rPr>
            <a:t>მონაცემთა</a:t>
          </a:r>
          <a:r>
            <a:rPr lang="en-US" dirty="0" smtClean="0">
              <a:solidFill>
                <a:schemeClr val="accent1">
                  <a:lumMod val="50000"/>
                </a:schemeClr>
              </a:solidFill>
            </a:rPr>
            <a:t> </a:t>
          </a:r>
          <a:r>
            <a:rPr lang="en-US" dirty="0" err="1" smtClean="0">
              <a:solidFill>
                <a:schemeClr val="accent1">
                  <a:lumMod val="50000"/>
                </a:schemeClr>
              </a:solidFill>
            </a:rPr>
            <a:t>შენახვა</a:t>
          </a:r>
          <a:r>
            <a:rPr lang="en-US" dirty="0" smtClean="0">
              <a:solidFill>
                <a:schemeClr val="accent1">
                  <a:lumMod val="50000"/>
                </a:schemeClr>
              </a:solidFill>
            </a:rPr>
            <a:t>, </a:t>
          </a:r>
          <a:r>
            <a:rPr lang="en-US" dirty="0" err="1" smtClean="0">
              <a:solidFill>
                <a:schemeClr val="accent1">
                  <a:lumMod val="50000"/>
                </a:schemeClr>
              </a:solidFill>
            </a:rPr>
            <a:t>მოდიფიცირება</a:t>
          </a:r>
          <a:r>
            <a:rPr lang="en-US" dirty="0" smtClean="0">
              <a:solidFill>
                <a:schemeClr val="accent1">
                  <a:lumMod val="50000"/>
                </a:schemeClr>
              </a:solidFill>
            </a:rPr>
            <a:t>, </a:t>
          </a:r>
          <a:r>
            <a:rPr lang="en-US" dirty="0" err="1" smtClean="0">
              <a:solidFill>
                <a:schemeClr val="accent1">
                  <a:lumMod val="50000"/>
                </a:schemeClr>
              </a:solidFill>
            </a:rPr>
            <a:t>წაკითხვა</a:t>
          </a:r>
          <a:r>
            <a:rPr lang="en-US" dirty="0" smtClean="0">
              <a:solidFill>
                <a:schemeClr val="accent1">
                  <a:lumMod val="50000"/>
                </a:schemeClr>
              </a:solidFill>
            </a:rPr>
            <a:t> </a:t>
          </a:r>
          <a:r>
            <a:rPr lang="en-US" dirty="0" err="1" smtClean="0">
              <a:solidFill>
                <a:schemeClr val="accent1">
                  <a:lumMod val="50000"/>
                </a:schemeClr>
              </a:solidFill>
            </a:rPr>
            <a:t>და</a:t>
          </a:r>
          <a:r>
            <a:rPr lang="en-US" dirty="0" smtClean="0">
              <a:solidFill>
                <a:schemeClr val="accent1">
                  <a:lumMod val="50000"/>
                </a:schemeClr>
              </a:solidFill>
            </a:rPr>
            <a:t> </a:t>
          </a:r>
          <a:r>
            <a:rPr lang="en-US" dirty="0" err="1" smtClean="0">
              <a:solidFill>
                <a:schemeClr val="accent1">
                  <a:lumMod val="50000"/>
                </a:schemeClr>
              </a:solidFill>
            </a:rPr>
            <a:t>ინახება</a:t>
          </a:r>
          <a:r>
            <a:rPr lang="en-US" dirty="0" smtClean="0">
              <a:solidFill>
                <a:schemeClr val="accent1">
                  <a:lumMod val="50000"/>
                </a:schemeClr>
              </a:solidFill>
            </a:rPr>
            <a:t> </a:t>
          </a:r>
          <a:r>
            <a:rPr lang="en-US" dirty="0" err="1" smtClean="0">
              <a:solidFill>
                <a:schemeClr val="accent1">
                  <a:lumMod val="50000"/>
                </a:schemeClr>
              </a:solidFill>
            </a:rPr>
            <a:t>კომპიუტერული</a:t>
          </a:r>
          <a:r>
            <a:rPr lang="en-US" dirty="0" smtClean="0">
              <a:solidFill>
                <a:schemeClr val="accent1">
                  <a:lumMod val="50000"/>
                </a:schemeClr>
              </a:solidFill>
            </a:rPr>
            <a:t> </a:t>
          </a:r>
          <a:r>
            <a:rPr lang="en-US" dirty="0" err="1" smtClean="0">
              <a:solidFill>
                <a:schemeClr val="accent1">
                  <a:lumMod val="50000"/>
                </a:schemeClr>
              </a:solidFill>
            </a:rPr>
            <a:t>სისტემების</a:t>
          </a:r>
          <a:r>
            <a:rPr lang="en-US" dirty="0" smtClean="0">
              <a:solidFill>
                <a:schemeClr val="accent1">
                  <a:lumMod val="50000"/>
                </a:schemeClr>
              </a:solidFill>
            </a:rPr>
            <a:t> </a:t>
          </a:r>
          <a:r>
            <a:rPr lang="en-US" dirty="0" err="1" smtClean="0">
              <a:solidFill>
                <a:schemeClr val="accent1">
                  <a:lumMod val="50000"/>
                </a:schemeClr>
              </a:solidFill>
            </a:rPr>
            <a:t>გამოყენებით</a:t>
          </a:r>
          <a:r>
            <a:rPr lang="en-US" dirty="0" smtClean="0">
              <a:solidFill>
                <a:schemeClr val="accent1">
                  <a:lumMod val="50000"/>
                </a:schemeClr>
              </a:solidFill>
            </a:rPr>
            <a:t>. </a:t>
          </a:r>
          <a:r>
            <a:rPr lang="en-US" dirty="0" err="1" smtClean="0">
              <a:solidFill>
                <a:schemeClr val="accent1">
                  <a:lumMod val="50000"/>
                </a:schemeClr>
              </a:solidFill>
            </a:rPr>
            <a:t>მონაცემთა</a:t>
          </a:r>
          <a:r>
            <a:rPr lang="en-US" dirty="0" smtClean="0">
              <a:solidFill>
                <a:schemeClr val="accent1">
                  <a:lumMod val="50000"/>
                </a:schemeClr>
              </a:solidFill>
            </a:rPr>
            <a:t> </a:t>
          </a:r>
          <a:r>
            <a:rPr lang="en-US" dirty="0" err="1" smtClean="0">
              <a:solidFill>
                <a:schemeClr val="accent1">
                  <a:lumMod val="50000"/>
                </a:schemeClr>
              </a:solidFill>
            </a:rPr>
            <a:t>ბაზაში</a:t>
          </a:r>
          <a:r>
            <a:rPr lang="en-US" dirty="0" smtClean="0">
              <a:solidFill>
                <a:schemeClr val="accent1">
                  <a:lumMod val="50000"/>
                </a:schemeClr>
              </a:solidFill>
            </a:rPr>
            <a:t> </a:t>
          </a:r>
          <a:r>
            <a:rPr lang="en-US" dirty="0" err="1" smtClean="0">
              <a:solidFill>
                <a:schemeClr val="accent1">
                  <a:lumMod val="50000"/>
                </a:schemeClr>
              </a:solidFill>
            </a:rPr>
            <a:t>მონაცემები</a:t>
          </a:r>
          <a:r>
            <a:rPr lang="en-US" dirty="0" smtClean="0">
              <a:solidFill>
                <a:schemeClr val="accent1">
                  <a:lumMod val="50000"/>
                </a:schemeClr>
              </a:solidFill>
            </a:rPr>
            <a:t> </a:t>
          </a:r>
          <a:r>
            <a:rPr lang="en-US" dirty="0" err="1" smtClean="0">
              <a:solidFill>
                <a:schemeClr val="accent1">
                  <a:lumMod val="50000"/>
                </a:schemeClr>
              </a:solidFill>
            </a:rPr>
            <a:t>ინახება</a:t>
          </a:r>
          <a:r>
            <a:rPr lang="en-US" dirty="0" smtClean="0">
              <a:solidFill>
                <a:schemeClr val="accent1">
                  <a:lumMod val="50000"/>
                </a:schemeClr>
              </a:solidFill>
            </a:rPr>
            <a:t> </a:t>
          </a:r>
          <a:r>
            <a:rPr lang="en-US" dirty="0" err="1" smtClean="0">
              <a:solidFill>
                <a:schemeClr val="accent1">
                  <a:lumMod val="50000"/>
                </a:schemeClr>
              </a:solidFill>
            </a:rPr>
            <a:t>ცხრილების</a:t>
          </a:r>
          <a:r>
            <a:rPr lang="en-US" dirty="0" smtClean="0">
              <a:solidFill>
                <a:schemeClr val="accent1">
                  <a:lumMod val="50000"/>
                </a:schemeClr>
              </a:solidFill>
            </a:rPr>
            <a:t> </a:t>
          </a:r>
          <a:r>
            <a:rPr lang="en-US" dirty="0" err="1" smtClean="0">
              <a:solidFill>
                <a:schemeClr val="accent1">
                  <a:lumMod val="50000"/>
                </a:schemeClr>
              </a:solidFill>
            </a:rPr>
            <a:t>ერთობლიობის</a:t>
          </a:r>
          <a:r>
            <a:rPr lang="en-US" dirty="0" smtClean="0">
              <a:solidFill>
                <a:schemeClr val="accent1">
                  <a:lumMod val="50000"/>
                </a:schemeClr>
              </a:solidFill>
            </a:rPr>
            <a:t> </a:t>
          </a:r>
          <a:r>
            <a:rPr lang="en-US" dirty="0" err="1" smtClean="0">
              <a:solidFill>
                <a:schemeClr val="accent1">
                  <a:lumMod val="50000"/>
                </a:schemeClr>
              </a:solidFill>
            </a:rPr>
            <a:t>სახით</a:t>
          </a:r>
          <a:endParaRPr lang="en-US" dirty="0">
            <a:solidFill>
              <a:schemeClr val="accent1">
                <a:lumMod val="50000"/>
              </a:schemeClr>
            </a:solidFill>
          </a:endParaRPr>
        </a:p>
      </dgm:t>
    </dgm:pt>
    <dgm:pt modelId="{C7C70EF9-BF0F-45D3-B996-8D53BD865793}" type="parTrans" cxnId="{9365B456-2508-494D-8404-90B73683131F}">
      <dgm:prSet/>
      <dgm:spPr/>
      <dgm:t>
        <a:bodyPr/>
        <a:lstStyle/>
        <a:p>
          <a:endParaRPr lang="en-US"/>
        </a:p>
      </dgm:t>
    </dgm:pt>
    <dgm:pt modelId="{A65FF3E1-C924-4873-9576-EB5858485C63}" type="sibTrans" cxnId="{9365B456-2508-494D-8404-90B73683131F}">
      <dgm:prSet/>
      <dgm:spPr/>
      <dgm:t>
        <a:bodyPr/>
        <a:lstStyle/>
        <a:p>
          <a:endParaRPr lang="en-US"/>
        </a:p>
      </dgm:t>
    </dgm:pt>
    <dgm:pt modelId="{D1971AB3-66C4-4F64-A606-DEBE2DD7BABB}">
      <dgm:prSet phldrT="[Text]"/>
      <dgm:spPr>
        <a:noFill/>
      </dgm:spPr>
      <dgm:t>
        <a:bodyPr/>
        <a:lstStyle/>
        <a:p>
          <a:pPr algn="just"/>
          <a:r>
            <a:rPr lang="en-US" b="1" dirty="0" err="1" smtClean="0">
              <a:solidFill>
                <a:schemeClr val="accent1">
                  <a:lumMod val="50000"/>
                </a:schemeClr>
              </a:solidFill>
            </a:rPr>
            <a:t>მონაცემთა</a:t>
          </a:r>
          <a:r>
            <a:rPr lang="en-US" b="1" dirty="0" smtClean="0">
              <a:solidFill>
                <a:schemeClr val="accent1">
                  <a:lumMod val="50000"/>
                </a:schemeClr>
              </a:solidFill>
            </a:rPr>
            <a:t> </a:t>
          </a:r>
          <a:r>
            <a:rPr lang="en-US" b="1" dirty="0" err="1" smtClean="0">
              <a:solidFill>
                <a:schemeClr val="accent1">
                  <a:lumMod val="50000"/>
                </a:schemeClr>
              </a:solidFill>
            </a:rPr>
            <a:t>ბანკი</a:t>
          </a:r>
          <a:r>
            <a:rPr lang="en-US" b="1" dirty="0" smtClean="0">
              <a:solidFill>
                <a:schemeClr val="accent1">
                  <a:lumMod val="50000"/>
                </a:schemeClr>
              </a:solidFill>
            </a:rPr>
            <a:t> (Data Bank)</a:t>
          </a:r>
          <a:r>
            <a:rPr lang="en-US" dirty="0" smtClean="0">
              <a:solidFill>
                <a:schemeClr val="accent1">
                  <a:lumMod val="50000"/>
                </a:schemeClr>
              </a:solidFill>
            </a:rPr>
            <a:t> </a:t>
          </a:r>
          <a:r>
            <a:rPr lang="ka-GE" dirty="0" smtClean="0">
              <a:solidFill>
                <a:schemeClr val="accent1">
                  <a:lumMod val="50000"/>
                </a:schemeClr>
              </a:solidFill>
            </a:rPr>
            <a:t> - </a:t>
          </a:r>
          <a:r>
            <a:rPr lang="en-US" dirty="0" err="1" smtClean="0">
              <a:solidFill>
                <a:schemeClr val="accent1">
                  <a:lumMod val="50000"/>
                </a:schemeClr>
              </a:solidFill>
            </a:rPr>
            <a:t>წარმოადგენს</a:t>
          </a:r>
          <a:r>
            <a:rPr lang="en-US" dirty="0" smtClean="0">
              <a:solidFill>
                <a:schemeClr val="accent1">
                  <a:lumMod val="50000"/>
                </a:schemeClr>
              </a:solidFill>
            </a:rPr>
            <a:t> </a:t>
          </a:r>
          <a:r>
            <a:rPr lang="en-US" dirty="0" err="1" smtClean="0">
              <a:solidFill>
                <a:schemeClr val="accent1">
                  <a:lumMod val="50000"/>
                </a:schemeClr>
              </a:solidFill>
            </a:rPr>
            <a:t>ინფორმაციის</a:t>
          </a:r>
          <a:r>
            <a:rPr lang="en-US" dirty="0" smtClean="0">
              <a:solidFill>
                <a:schemeClr val="accent1">
                  <a:lumMod val="50000"/>
                </a:schemeClr>
              </a:solidFill>
            </a:rPr>
            <a:t> </a:t>
          </a:r>
          <a:r>
            <a:rPr lang="en-US" dirty="0" err="1" smtClean="0">
              <a:solidFill>
                <a:schemeClr val="accent1">
                  <a:lumMod val="50000"/>
                </a:schemeClr>
              </a:solidFill>
            </a:rPr>
            <a:t>საცავს</a:t>
          </a:r>
          <a:r>
            <a:rPr lang="en-US" dirty="0" smtClean="0">
              <a:solidFill>
                <a:schemeClr val="accent1">
                  <a:lumMod val="50000"/>
                </a:schemeClr>
              </a:solidFill>
            </a:rPr>
            <a:t>, </a:t>
          </a:r>
          <a:r>
            <a:rPr lang="en-US" dirty="0" err="1" smtClean="0">
              <a:solidFill>
                <a:schemeClr val="accent1">
                  <a:lumMod val="50000"/>
                </a:schemeClr>
              </a:solidFill>
            </a:rPr>
            <a:t>რო</a:t>
          </a:r>
          <a:r>
            <a:rPr lang="ka-GE" dirty="0" smtClean="0">
              <a:solidFill>
                <a:schemeClr val="accent1">
                  <a:lumMod val="50000"/>
                </a:schemeClr>
              </a:solidFill>
            </a:rPr>
            <a:t>მ</a:t>
          </a:r>
          <a:r>
            <a:rPr lang="en-US" dirty="0" err="1" smtClean="0">
              <a:solidFill>
                <a:schemeClr val="accent1">
                  <a:lumMod val="50000"/>
                </a:schemeClr>
              </a:solidFill>
            </a:rPr>
            <a:t>ელიც</a:t>
          </a:r>
          <a:r>
            <a:rPr lang="en-US" dirty="0" smtClean="0">
              <a:solidFill>
                <a:schemeClr val="accent1">
                  <a:lumMod val="50000"/>
                </a:schemeClr>
              </a:solidFill>
            </a:rPr>
            <a:t> </a:t>
          </a:r>
          <a:r>
            <a:rPr lang="en-US" dirty="0" err="1" smtClean="0">
              <a:solidFill>
                <a:schemeClr val="accent1">
                  <a:lumMod val="50000"/>
                </a:schemeClr>
              </a:solidFill>
            </a:rPr>
            <a:t>უზრუნველყოფს</a:t>
          </a:r>
          <a:r>
            <a:rPr lang="en-US" dirty="0" smtClean="0">
              <a:solidFill>
                <a:schemeClr val="accent1">
                  <a:lumMod val="50000"/>
                </a:schemeClr>
              </a:solidFill>
            </a:rPr>
            <a:t> </a:t>
          </a:r>
          <a:r>
            <a:rPr lang="en-US" dirty="0" err="1" smtClean="0">
              <a:solidFill>
                <a:schemeClr val="accent1">
                  <a:lumMod val="50000"/>
                </a:schemeClr>
              </a:solidFill>
            </a:rPr>
            <a:t>ერთ</a:t>
          </a:r>
          <a:r>
            <a:rPr lang="en-US" dirty="0" smtClean="0">
              <a:solidFill>
                <a:schemeClr val="accent1">
                  <a:lumMod val="50000"/>
                </a:schemeClr>
              </a:solidFill>
            </a:rPr>
            <a:t> </a:t>
          </a:r>
          <a:r>
            <a:rPr lang="en-US" dirty="0" err="1" smtClean="0">
              <a:solidFill>
                <a:schemeClr val="accent1">
                  <a:lumMod val="50000"/>
                </a:schemeClr>
              </a:solidFill>
            </a:rPr>
            <a:t>ან</a:t>
          </a:r>
          <a:r>
            <a:rPr lang="en-US" dirty="0" smtClean="0">
              <a:solidFill>
                <a:schemeClr val="accent1">
                  <a:lumMod val="50000"/>
                </a:schemeClr>
              </a:solidFill>
            </a:rPr>
            <a:t> </a:t>
          </a:r>
          <a:r>
            <a:rPr lang="en-US" dirty="0" err="1" smtClean="0">
              <a:solidFill>
                <a:schemeClr val="accent1">
                  <a:lumMod val="50000"/>
                </a:schemeClr>
              </a:solidFill>
            </a:rPr>
            <a:t>მეტ</a:t>
          </a:r>
          <a:r>
            <a:rPr lang="en-US" dirty="0" smtClean="0">
              <a:solidFill>
                <a:schemeClr val="accent1">
                  <a:lumMod val="50000"/>
                </a:schemeClr>
              </a:solidFill>
            </a:rPr>
            <a:t> </a:t>
          </a:r>
          <a:r>
            <a:rPr lang="en-US" dirty="0" err="1" smtClean="0">
              <a:solidFill>
                <a:schemeClr val="accent1">
                  <a:lumMod val="50000"/>
                </a:schemeClr>
              </a:solidFill>
            </a:rPr>
            <a:t>საკითხზე</a:t>
          </a:r>
          <a:r>
            <a:rPr lang="en-US" dirty="0" smtClean="0">
              <a:solidFill>
                <a:schemeClr val="accent1">
                  <a:lumMod val="50000"/>
                </a:schemeClr>
              </a:solidFill>
            </a:rPr>
            <a:t>/</a:t>
          </a:r>
          <a:r>
            <a:rPr lang="en-US" dirty="0" err="1" smtClean="0">
              <a:solidFill>
                <a:schemeClr val="accent1">
                  <a:lumMod val="50000"/>
                </a:schemeClr>
              </a:solidFill>
            </a:rPr>
            <a:t>თემატიკაზე</a:t>
          </a:r>
          <a:r>
            <a:rPr lang="en-US" dirty="0" smtClean="0">
              <a:solidFill>
                <a:schemeClr val="accent1">
                  <a:lumMod val="50000"/>
                </a:schemeClr>
              </a:solidFill>
            </a:rPr>
            <a:t> </a:t>
          </a:r>
          <a:r>
            <a:rPr lang="en-US" dirty="0" err="1" smtClean="0">
              <a:solidFill>
                <a:schemeClr val="accent1">
                  <a:lumMod val="50000"/>
                </a:schemeClr>
              </a:solidFill>
            </a:rPr>
            <a:t>მარტივ</a:t>
          </a:r>
          <a:r>
            <a:rPr lang="en-US" dirty="0" smtClean="0">
              <a:solidFill>
                <a:schemeClr val="accent1">
                  <a:lumMod val="50000"/>
                </a:schemeClr>
              </a:solidFill>
            </a:rPr>
            <a:t> </a:t>
          </a:r>
          <a:r>
            <a:rPr lang="en-US" dirty="0" err="1" smtClean="0">
              <a:solidFill>
                <a:schemeClr val="accent1">
                  <a:lumMod val="50000"/>
                </a:schemeClr>
              </a:solidFill>
            </a:rPr>
            <a:t>და</a:t>
          </a:r>
          <a:r>
            <a:rPr lang="en-US" dirty="0" smtClean="0">
              <a:solidFill>
                <a:schemeClr val="accent1">
                  <a:lumMod val="50000"/>
                </a:schemeClr>
              </a:solidFill>
            </a:rPr>
            <a:t> </a:t>
          </a:r>
          <a:r>
            <a:rPr lang="en-US" dirty="0" err="1" smtClean="0">
              <a:solidFill>
                <a:schemeClr val="accent1">
                  <a:lumMod val="50000"/>
                </a:schemeClr>
              </a:solidFill>
            </a:rPr>
            <a:t>სწრაფ</a:t>
          </a:r>
          <a:r>
            <a:rPr lang="en-US" dirty="0" smtClean="0">
              <a:solidFill>
                <a:schemeClr val="accent1">
                  <a:lumMod val="50000"/>
                </a:schemeClr>
              </a:solidFill>
            </a:rPr>
            <a:t> </a:t>
          </a:r>
          <a:r>
            <a:rPr lang="en-US" dirty="0" err="1" smtClean="0">
              <a:solidFill>
                <a:schemeClr val="accent1">
                  <a:lumMod val="50000"/>
                </a:schemeClr>
              </a:solidFill>
            </a:rPr>
            <a:t>ძიებას</a:t>
          </a:r>
          <a:r>
            <a:rPr lang="en-US" dirty="0" smtClean="0">
              <a:solidFill>
                <a:schemeClr val="accent1">
                  <a:lumMod val="50000"/>
                </a:schemeClr>
              </a:solidFill>
            </a:rPr>
            <a:t>. </a:t>
          </a:r>
          <a:r>
            <a:rPr lang="en-US" dirty="0" err="1" smtClean="0">
              <a:solidFill>
                <a:schemeClr val="accent1">
                  <a:lumMod val="50000"/>
                </a:schemeClr>
              </a:solidFill>
            </a:rPr>
            <a:t>მონაცემთა</a:t>
          </a:r>
          <a:r>
            <a:rPr lang="en-US" dirty="0" smtClean="0">
              <a:solidFill>
                <a:schemeClr val="accent1">
                  <a:lumMod val="50000"/>
                </a:schemeClr>
              </a:solidFill>
            </a:rPr>
            <a:t> </a:t>
          </a:r>
          <a:r>
            <a:rPr lang="en-US" dirty="0" err="1" smtClean="0">
              <a:solidFill>
                <a:schemeClr val="accent1">
                  <a:lumMod val="50000"/>
                </a:schemeClr>
              </a:solidFill>
            </a:rPr>
            <a:t>ბანკში</a:t>
          </a:r>
          <a:r>
            <a:rPr lang="en-US" dirty="0" smtClean="0">
              <a:solidFill>
                <a:schemeClr val="accent1">
                  <a:lumMod val="50000"/>
                </a:schemeClr>
              </a:solidFill>
            </a:rPr>
            <a:t> </a:t>
          </a:r>
          <a:r>
            <a:rPr lang="en-US" dirty="0" err="1" smtClean="0">
              <a:solidFill>
                <a:schemeClr val="accent1">
                  <a:lumMod val="50000"/>
                </a:schemeClr>
              </a:solidFill>
            </a:rPr>
            <a:t>შეიძლება</a:t>
          </a:r>
          <a:r>
            <a:rPr lang="en-US" dirty="0" smtClean="0">
              <a:solidFill>
                <a:schemeClr val="accent1">
                  <a:lumMod val="50000"/>
                </a:schemeClr>
              </a:solidFill>
            </a:rPr>
            <a:t> </a:t>
          </a:r>
          <a:r>
            <a:rPr lang="en-US" dirty="0" err="1" smtClean="0">
              <a:solidFill>
                <a:schemeClr val="accent1">
                  <a:lumMod val="50000"/>
                </a:schemeClr>
              </a:solidFill>
            </a:rPr>
            <a:t>იყოს</a:t>
          </a:r>
          <a:r>
            <a:rPr lang="en-US" dirty="0" smtClean="0">
              <a:solidFill>
                <a:schemeClr val="accent1">
                  <a:lumMod val="50000"/>
                </a:schemeClr>
              </a:solidFill>
            </a:rPr>
            <a:t> </a:t>
          </a:r>
          <a:r>
            <a:rPr lang="en-US" dirty="0" err="1" smtClean="0">
              <a:solidFill>
                <a:schemeClr val="accent1">
                  <a:lumMod val="50000"/>
                </a:schemeClr>
              </a:solidFill>
            </a:rPr>
            <a:t>გაერთიანებული</a:t>
          </a:r>
          <a:r>
            <a:rPr lang="en-US" dirty="0" smtClean="0">
              <a:solidFill>
                <a:schemeClr val="accent1">
                  <a:lumMod val="50000"/>
                </a:schemeClr>
              </a:solidFill>
            </a:rPr>
            <a:t> </a:t>
          </a:r>
          <a:r>
            <a:rPr lang="en-US" dirty="0" err="1" smtClean="0">
              <a:solidFill>
                <a:schemeClr val="accent1">
                  <a:lumMod val="50000"/>
                </a:schemeClr>
              </a:solidFill>
            </a:rPr>
            <a:t>როგორც</a:t>
          </a:r>
          <a:r>
            <a:rPr lang="en-US" dirty="0" smtClean="0">
              <a:solidFill>
                <a:schemeClr val="accent1">
                  <a:lumMod val="50000"/>
                </a:schemeClr>
              </a:solidFill>
            </a:rPr>
            <a:t> </a:t>
          </a:r>
          <a:r>
            <a:rPr lang="en-US" dirty="0" err="1" smtClean="0">
              <a:solidFill>
                <a:schemeClr val="accent1">
                  <a:lumMod val="50000"/>
                </a:schemeClr>
              </a:solidFill>
            </a:rPr>
            <a:t>ერთი</a:t>
          </a:r>
          <a:r>
            <a:rPr lang="en-US" dirty="0" smtClean="0">
              <a:solidFill>
                <a:schemeClr val="accent1">
                  <a:lumMod val="50000"/>
                </a:schemeClr>
              </a:solidFill>
            </a:rPr>
            <a:t> </a:t>
          </a:r>
          <a:r>
            <a:rPr lang="en-US" dirty="0" err="1" smtClean="0">
              <a:solidFill>
                <a:schemeClr val="accent1">
                  <a:lumMod val="50000"/>
                </a:schemeClr>
              </a:solidFill>
            </a:rPr>
            <a:t>ან</a:t>
          </a:r>
          <a:r>
            <a:rPr lang="en-US" dirty="0" smtClean="0">
              <a:solidFill>
                <a:schemeClr val="accent1">
                  <a:lumMod val="50000"/>
                </a:schemeClr>
              </a:solidFill>
            </a:rPr>
            <a:t> </a:t>
          </a:r>
          <a:r>
            <a:rPr lang="en-US" dirty="0" err="1" smtClean="0">
              <a:solidFill>
                <a:schemeClr val="accent1">
                  <a:lumMod val="50000"/>
                </a:schemeClr>
              </a:solidFill>
            </a:rPr>
            <a:t>რამდენიმე</a:t>
          </a:r>
          <a:r>
            <a:rPr lang="en-US" dirty="0" smtClean="0">
              <a:solidFill>
                <a:schemeClr val="accent1">
                  <a:lumMod val="50000"/>
                </a:schemeClr>
              </a:solidFill>
            </a:rPr>
            <a:t> </a:t>
          </a:r>
          <a:r>
            <a:rPr lang="en-US" dirty="0" err="1" smtClean="0">
              <a:solidFill>
                <a:schemeClr val="accent1">
                  <a:lumMod val="50000"/>
                </a:schemeClr>
              </a:solidFill>
            </a:rPr>
            <a:t>მონაცემთა</a:t>
          </a:r>
          <a:r>
            <a:rPr lang="en-US" dirty="0" smtClean="0">
              <a:solidFill>
                <a:schemeClr val="accent1">
                  <a:lumMod val="50000"/>
                </a:schemeClr>
              </a:solidFill>
            </a:rPr>
            <a:t> </a:t>
          </a:r>
          <a:r>
            <a:rPr lang="en-US" dirty="0" err="1" smtClean="0">
              <a:solidFill>
                <a:schemeClr val="accent1">
                  <a:lumMod val="50000"/>
                </a:schemeClr>
              </a:solidFill>
            </a:rPr>
            <a:t>ბაზები</a:t>
          </a:r>
          <a:r>
            <a:rPr lang="en-US" dirty="0" smtClean="0">
              <a:solidFill>
                <a:schemeClr val="accent1">
                  <a:lumMod val="50000"/>
                </a:schemeClr>
              </a:solidFill>
            </a:rPr>
            <a:t>, </a:t>
          </a:r>
          <a:r>
            <a:rPr lang="en-US" dirty="0" err="1" smtClean="0">
              <a:solidFill>
                <a:schemeClr val="accent1">
                  <a:lumMod val="50000"/>
                </a:schemeClr>
              </a:solidFill>
            </a:rPr>
            <a:t>ასევე</a:t>
          </a:r>
          <a:r>
            <a:rPr lang="en-US" dirty="0" smtClean="0">
              <a:solidFill>
                <a:schemeClr val="accent1">
                  <a:lumMod val="50000"/>
                </a:schemeClr>
              </a:solidFill>
            </a:rPr>
            <a:t> </a:t>
          </a:r>
          <a:r>
            <a:rPr lang="en-US" dirty="0" err="1" smtClean="0">
              <a:solidFill>
                <a:schemeClr val="accent1">
                  <a:lumMod val="50000"/>
                </a:schemeClr>
              </a:solidFill>
            </a:rPr>
            <a:t>სხვადასხვა</a:t>
          </a:r>
          <a:r>
            <a:rPr lang="en-US" dirty="0" smtClean="0">
              <a:solidFill>
                <a:schemeClr val="accent1">
                  <a:lumMod val="50000"/>
                </a:schemeClr>
              </a:solidFill>
            </a:rPr>
            <a:t> </a:t>
          </a:r>
          <a:r>
            <a:rPr lang="en-US" dirty="0" err="1" smtClean="0">
              <a:solidFill>
                <a:schemeClr val="accent1">
                  <a:lumMod val="50000"/>
                </a:schemeClr>
              </a:solidFill>
            </a:rPr>
            <a:t>მეთოდებით</a:t>
          </a:r>
          <a:r>
            <a:rPr lang="en-US" dirty="0" smtClean="0">
              <a:solidFill>
                <a:schemeClr val="accent1">
                  <a:lumMod val="50000"/>
                </a:schemeClr>
              </a:solidFill>
            </a:rPr>
            <a:t> </a:t>
          </a:r>
          <a:r>
            <a:rPr lang="en-US" dirty="0" err="1" smtClean="0">
              <a:solidFill>
                <a:schemeClr val="accent1">
                  <a:lumMod val="50000"/>
                </a:schemeClr>
              </a:solidFill>
            </a:rPr>
            <a:t>დამუშავებული</a:t>
          </a:r>
          <a:r>
            <a:rPr lang="en-US" dirty="0" smtClean="0">
              <a:solidFill>
                <a:schemeClr val="accent1">
                  <a:lumMod val="50000"/>
                </a:schemeClr>
              </a:solidFill>
            </a:rPr>
            <a:t> </a:t>
          </a:r>
          <a:r>
            <a:rPr lang="en-US" dirty="0" err="1" smtClean="0">
              <a:solidFill>
                <a:schemeClr val="accent1">
                  <a:lumMod val="50000"/>
                </a:schemeClr>
              </a:solidFill>
            </a:rPr>
            <a:t>სტატისტიკური</a:t>
          </a:r>
          <a:r>
            <a:rPr lang="en-US" dirty="0" smtClean="0">
              <a:solidFill>
                <a:schemeClr val="accent1">
                  <a:lumMod val="50000"/>
                </a:schemeClr>
              </a:solidFill>
            </a:rPr>
            <a:t> </a:t>
          </a:r>
          <a:r>
            <a:rPr lang="en-US" dirty="0" err="1" smtClean="0">
              <a:solidFill>
                <a:schemeClr val="accent1">
                  <a:lumMod val="50000"/>
                </a:schemeClr>
              </a:solidFill>
            </a:rPr>
            <a:t>მონაცემებისა</a:t>
          </a:r>
          <a:r>
            <a:rPr lang="en-US" dirty="0" smtClean="0">
              <a:solidFill>
                <a:schemeClr val="accent1">
                  <a:lumMod val="50000"/>
                </a:schemeClr>
              </a:solidFill>
            </a:rPr>
            <a:t> </a:t>
          </a:r>
          <a:r>
            <a:rPr lang="en-US" dirty="0" err="1" smtClean="0">
              <a:solidFill>
                <a:schemeClr val="accent1">
                  <a:lumMod val="50000"/>
                </a:schemeClr>
              </a:solidFill>
            </a:rPr>
            <a:t>და</a:t>
          </a:r>
          <a:r>
            <a:rPr lang="en-US" dirty="0" smtClean="0">
              <a:solidFill>
                <a:schemeClr val="accent1">
                  <a:lumMod val="50000"/>
                </a:schemeClr>
              </a:solidFill>
            </a:rPr>
            <a:t> </a:t>
          </a:r>
          <a:r>
            <a:rPr lang="en-US" dirty="0" err="1" smtClean="0">
              <a:solidFill>
                <a:schemeClr val="accent1">
                  <a:lumMod val="50000"/>
                </a:schemeClr>
              </a:solidFill>
            </a:rPr>
            <a:t>ანალიტიკური</a:t>
          </a:r>
          <a:r>
            <a:rPr lang="en-US" dirty="0" smtClean="0">
              <a:solidFill>
                <a:schemeClr val="accent1">
                  <a:lumMod val="50000"/>
                </a:schemeClr>
              </a:solidFill>
            </a:rPr>
            <a:t> </a:t>
          </a:r>
          <a:r>
            <a:rPr lang="en-US" dirty="0" err="1" smtClean="0">
              <a:solidFill>
                <a:schemeClr val="accent1">
                  <a:lumMod val="50000"/>
                </a:schemeClr>
              </a:solidFill>
            </a:rPr>
            <a:t>სახის</a:t>
          </a:r>
          <a:r>
            <a:rPr lang="en-US" dirty="0" smtClean="0">
              <a:solidFill>
                <a:schemeClr val="accent1">
                  <a:lumMod val="50000"/>
                </a:schemeClr>
              </a:solidFill>
            </a:rPr>
            <a:t> </a:t>
          </a:r>
          <a:r>
            <a:rPr lang="en-US" dirty="0" err="1" smtClean="0">
              <a:solidFill>
                <a:schemeClr val="accent1">
                  <a:lumMod val="50000"/>
                </a:schemeClr>
              </a:solidFill>
            </a:rPr>
            <a:t>ანგარიშების</a:t>
          </a:r>
          <a:r>
            <a:rPr lang="en-US" dirty="0" smtClean="0">
              <a:solidFill>
                <a:schemeClr val="accent1">
                  <a:lumMod val="50000"/>
                </a:schemeClr>
              </a:solidFill>
            </a:rPr>
            <a:t> </a:t>
          </a:r>
          <a:r>
            <a:rPr lang="en-US" dirty="0" err="1" smtClean="0">
              <a:solidFill>
                <a:schemeClr val="accent1">
                  <a:lumMod val="50000"/>
                </a:schemeClr>
              </a:solidFill>
            </a:rPr>
            <a:t>ამსახველი</a:t>
          </a:r>
          <a:r>
            <a:rPr lang="en-US" dirty="0" smtClean="0">
              <a:solidFill>
                <a:schemeClr val="accent1">
                  <a:lumMod val="50000"/>
                </a:schemeClr>
              </a:solidFill>
            </a:rPr>
            <a:t> </a:t>
          </a:r>
          <a:r>
            <a:rPr lang="en-US" dirty="0" err="1" smtClean="0">
              <a:solidFill>
                <a:schemeClr val="accent1">
                  <a:lumMod val="50000"/>
                </a:schemeClr>
              </a:solidFill>
            </a:rPr>
            <a:t>ინფორმაციის</a:t>
          </a:r>
          <a:r>
            <a:rPr lang="en-US" dirty="0" smtClean="0">
              <a:solidFill>
                <a:schemeClr val="accent1">
                  <a:lumMod val="50000"/>
                </a:schemeClr>
              </a:solidFill>
            </a:rPr>
            <a:t> </a:t>
          </a:r>
          <a:r>
            <a:rPr lang="en-US" dirty="0" err="1" smtClean="0">
              <a:solidFill>
                <a:schemeClr val="accent1">
                  <a:lumMod val="50000"/>
                </a:schemeClr>
              </a:solidFill>
            </a:rPr>
            <a:t>ერთობლიობაც</a:t>
          </a:r>
          <a:r>
            <a:rPr lang="en-US" dirty="0" smtClean="0">
              <a:solidFill>
                <a:schemeClr val="accent1">
                  <a:lumMod val="50000"/>
                </a:schemeClr>
              </a:solidFill>
            </a:rPr>
            <a:t>. </a:t>
          </a:r>
          <a:endParaRPr lang="en-US" dirty="0">
            <a:solidFill>
              <a:schemeClr val="accent1">
                <a:lumMod val="50000"/>
              </a:schemeClr>
            </a:solidFill>
          </a:endParaRPr>
        </a:p>
      </dgm:t>
    </dgm:pt>
    <dgm:pt modelId="{B51F5BC8-DBF5-4391-B07A-ED32C78E02FE}" type="parTrans" cxnId="{3E6D92DF-CCAA-43DD-BDDD-BA3E649828D8}">
      <dgm:prSet/>
      <dgm:spPr/>
      <dgm:t>
        <a:bodyPr/>
        <a:lstStyle/>
        <a:p>
          <a:endParaRPr lang="en-US"/>
        </a:p>
      </dgm:t>
    </dgm:pt>
    <dgm:pt modelId="{52A2E250-FFAF-41F7-9642-FDCCBDFF1257}" type="sibTrans" cxnId="{3E6D92DF-CCAA-43DD-BDDD-BA3E649828D8}">
      <dgm:prSet/>
      <dgm:spPr/>
      <dgm:t>
        <a:bodyPr/>
        <a:lstStyle/>
        <a:p>
          <a:endParaRPr lang="en-US"/>
        </a:p>
      </dgm:t>
    </dgm:pt>
    <dgm:pt modelId="{A28A58F0-266E-493D-8670-A4DBC4088F18}" type="pres">
      <dgm:prSet presAssocID="{4A9F1CAF-8CBE-4120-98EC-5214EE75D59B}" presName="linearFlow" presStyleCnt="0">
        <dgm:presLayoutVars>
          <dgm:dir/>
          <dgm:resizeHandles val="exact"/>
        </dgm:presLayoutVars>
      </dgm:prSet>
      <dgm:spPr/>
    </dgm:pt>
    <dgm:pt modelId="{6A269815-A6F3-4287-8FF5-763635EB3BF8}" type="pres">
      <dgm:prSet presAssocID="{13127ED5-743B-48FC-983D-C5E1774EDA21}" presName="composite" presStyleCnt="0"/>
      <dgm:spPr/>
    </dgm:pt>
    <dgm:pt modelId="{857992A0-D66F-404D-A9FF-9B534B8F16A4}" type="pres">
      <dgm:prSet presAssocID="{13127ED5-743B-48FC-983D-C5E1774EDA21}" presName="imgShp" presStyleLbl="fgImgPlace1" presStyleIdx="0" presStyleCnt="2" custLinFactNeighborX="-5729" custLinFactNeighborY="1146"/>
      <dgm:spPr>
        <a:blipFill>
          <a:blip xmlns:r="http://schemas.openxmlformats.org/officeDocument/2006/relationships" r:embed="rId1">
            <a:extLst>
              <a:ext uri="{28A0092B-C50C-407E-A947-70E740481C1C}">
                <a14:useLocalDpi xmlns:a14="http://schemas.microsoft.com/office/drawing/2010/main" val="0"/>
              </a:ext>
            </a:extLst>
          </a:blip>
          <a:srcRect/>
          <a:stretch>
            <a:fillRect l="-37000" r="-37000"/>
          </a:stretch>
        </a:blipFill>
      </dgm:spPr>
    </dgm:pt>
    <dgm:pt modelId="{320D8625-0BCD-4C3B-A6E6-E556C7751C0A}" type="pres">
      <dgm:prSet presAssocID="{13127ED5-743B-48FC-983D-C5E1774EDA21}" presName="txShp" presStyleLbl="node1" presStyleIdx="0" presStyleCnt="2">
        <dgm:presLayoutVars>
          <dgm:bulletEnabled val="1"/>
        </dgm:presLayoutVars>
      </dgm:prSet>
      <dgm:spPr/>
      <dgm:t>
        <a:bodyPr/>
        <a:lstStyle/>
        <a:p>
          <a:endParaRPr lang="en-US"/>
        </a:p>
      </dgm:t>
    </dgm:pt>
    <dgm:pt modelId="{9128BA04-4781-4C97-ACF8-FB48268937AF}" type="pres">
      <dgm:prSet presAssocID="{A65FF3E1-C924-4873-9576-EB5858485C63}" presName="spacing" presStyleCnt="0"/>
      <dgm:spPr/>
    </dgm:pt>
    <dgm:pt modelId="{B149B23C-A8D1-4341-95DC-1BE4260B0FC5}" type="pres">
      <dgm:prSet presAssocID="{D1971AB3-66C4-4F64-A606-DEBE2DD7BABB}" presName="composite" presStyleCnt="0"/>
      <dgm:spPr/>
    </dgm:pt>
    <dgm:pt modelId="{1B8891F9-27C0-4EAB-B01C-CE259953ACC5}" type="pres">
      <dgm:prSet presAssocID="{D1971AB3-66C4-4F64-A606-DEBE2DD7BABB}" presName="imgShp" presStyleLbl="fgImgPlace1" presStyleIdx="1" presStyleCnt="2"/>
      <dgm:spPr>
        <a:blipFill>
          <a:blip xmlns:r="http://schemas.openxmlformats.org/officeDocument/2006/relationships" r:embed="rId2">
            <a:extLst>
              <a:ext uri="{28A0092B-C50C-407E-A947-70E740481C1C}">
                <a14:useLocalDpi xmlns:a14="http://schemas.microsoft.com/office/drawing/2010/main" val="0"/>
              </a:ext>
            </a:extLst>
          </a:blip>
          <a:srcRect/>
          <a:stretch>
            <a:fillRect l="-51000" r="-51000"/>
          </a:stretch>
        </a:blipFill>
      </dgm:spPr>
    </dgm:pt>
    <dgm:pt modelId="{B3FB935A-798A-4CAE-840A-8E5E2257FA63}" type="pres">
      <dgm:prSet presAssocID="{D1971AB3-66C4-4F64-A606-DEBE2DD7BABB}" presName="txShp" presStyleLbl="node1" presStyleIdx="1" presStyleCnt="2">
        <dgm:presLayoutVars>
          <dgm:bulletEnabled val="1"/>
        </dgm:presLayoutVars>
      </dgm:prSet>
      <dgm:spPr/>
      <dgm:t>
        <a:bodyPr/>
        <a:lstStyle/>
        <a:p>
          <a:endParaRPr lang="en-US"/>
        </a:p>
      </dgm:t>
    </dgm:pt>
  </dgm:ptLst>
  <dgm:cxnLst>
    <dgm:cxn modelId="{5088E13E-B5A2-468E-AA42-2C2AF7749FDC}" type="presOf" srcId="{4A9F1CAF-8CBE-4120-98EC-5214EE75D59B}" destId="{A28A58F0-266E-493D-8670-A4DBC4088F18}" srcOrd="0" destOrd="0" presId="urn:microsoft.com/office/officeart/2005/8/layout/vList3"/>
    <dgm:cxn modelId="{5EEE11AB-13A0-48E7-B79C-20DAD12719C0}" type="presOf" srcId="{D1971AB3-66C4-4F64-A606-DEBE2DD7BABB}" destId="{B3FB935A-798A-4CAE-840A-8E5E2257FA63}" srcOrd="0" destOrd="0" presId="urn:microsoft.com/office/officeart/2005/8/layout/vList3"/>
    <dgm:cxn modelId="{3E6D92DF-CCAA-43DD-BDDD-BA3E649828D8}" srcId="{4A9F1CAF-8CBE-4120-98EC-5214EE75D59B}" destId="{D1971AB3-66C4-4F64-A606-DEBE2DD7BABB}" srcOrd="1" destOrd="0" parTransId="{B51F5BC8-DBF5-4391-B07A-ED32C78E02FE}" sibTransId="{52A2E250-FFAF-41F7-9642-FDCCBDFF1257}"/>
    <dgm:cxn modelId="{FB6C390B-9849-438C-A2BB-65C00001D316}" type="presOf" srcId="{13127ED5-743B-48FC-983D-C5E1774EDA21}" destId="{320D8625-0BCD-4C3B-A6E6-E556C7751C0A}" srcOrd="0" destOrd="0" presId="urn:microsoft.com/office/officeart/2005/8/layout/vList3"/>
    <dgm:cxn modelId="{9365B456-2508-494D-8404-90B73683131F}" srcId="{4A9F1CAF-8CBE-4120-98EC-5214EE75D59B}" destId="{13127ED5-743B-48FC-983D-C5E1774EDA21}" srcOrd="0" destOrd="0" parTransId="{C7C70EF9-BF0F-45D3-B996-8D53BD865793}" sibTransId="{A65FF3E1-C924-4873-9576-EB5858485C63}"/>
    <dgm:cxn modelId="{D0F8FA2B-BD1D-4012-B0F7-42A52B5BEA0D}" type="presParOf" srcId="{A28A58F0-266E-493D-8670-A4DBC4088F18}" destId="{6A269815-A6F3-4287-8FF5-763635EB3BF8}" srcOrd="0" destOrd="0" presId="urn:microsoft.com/office/officeart/2005/8/layout/vList3"/>
    <dgm:cxn modelId="{2365F9CE-F8FB-4026-8A00-E43B8225B2EB}" type="presParOf" srcId="{6A269815-A6F3-4287-8FF5-763635EB3BF8}" destId="{857992A0-D66F-404D-A9FF-9B534B8F16A4}" srcOrd="0" destOrd="0" presId="urn:microsoft.com/office/officeart/2005/8/layout/vList3"/>
    <dgm:cxn modelId="{97601B1A-0077-460E-BA3D-F750C4B74AEA}" type="presParOf" srcId="{6A269815-A6F3-4287-8FF5-763635EB3BF8}" destId="{320D8625-0BCD-4C3B-A6E6-E556C7751C0A}" srcOrd="1" destOrd="0" presId="urn:microsoft.com/office/officeart/2005/8/layout/vList3"/>
    <dgm:cxn modelId="{053D5C39-1AB5-4846-BF12-7B22C72CF917}" type="presParOf" srcId="{A28A58F0-266E-493D-8670-A4DBC4088F18}" destId="{9128BA04-4781-4C97-ACF8-FB48268937AF}" srcOrd="1" destOrd="0" presId="urn:microsoft.com/office/officeart/2005/8/layout/vList3"/>
    <dgm:cxn modelId="{6CEA8884-EF22-40C0-9735-9E2534C352FB}" type="presParOf" srcId="{A28A58F0-266E-493D-8670-A4DBC4088F18}" destId="{B149B23C-A8D1-4341-95DC-1BE4260B0FC5}" srcOrd="2" destOrd="0" presId="urn:microsoft.com/office/officeart/2005/8/layout/vList3"/>
    <dgm:cxn modelId="{6AEAFB65-6363-4F0F-B725-A4DBA4850AC2}" type="presParOf" srcId="{B149B23C-A8D1-4341-95DC-1BE4260B0FC5}" destId="{1B8891F9-27C0-4EAB-B01C-CE259953ACC5}" srcOrd="0" destOrd="0" presId="urn:microsoft.com/office/officeart/2005/8/layout/vList3"/>
    <dgm:cxn modelId="{C539C4CA-CD59-4A06-A43D-5E96E1F1BE8C}" type="presParOf" srcId="{B149B23C-A8D1-4341-95DC-1BE4260B0FC5}" destId="{B3FB935A-798A-4CAE-840A-8E5E2257FA63}" srcOrd="1" destOrd="0" presId="urn:microsoft.com/office/officeart/2005/8/layout/v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0D8625-0BCD-4C3B-A6E6-E556C7751C0A}">
      <dsp:nvSpPr>
        <dsp:cNvPr id="0" name=""/>
        <dsp:cNvSpPr/>
      </dsp:nvSpPr>
      <dsp:spPr>
        <a:xfrm rot="10800000">
          <a:off x="2234385" y="1178"/>
          <a:ext cx="6992874" cy="1892089"/>
        </a:xfrm>
        <a:prstGeom prst="homePlate">
          <a:avLst/>
        </a:prstGeom>
        <a:no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4359" tIns="53340" rIns="99568" bIns="53340" numCol="1" spcCol="1270" anchor="ctr" anchorCtr="0">
          <a:noAutofit/>
        </a:bodyPr>
        <a:lstStyle/>
        <a:p>
          <a:pPr lvl="0" algn="just" defTabSz="622300">
            <a:lnSpc>
              <a:spcPct val="90000"/>
            </a:lnSpc>
            <a:spcBef>
              <a:spcPct val="0"/>
            </a:spcBef>
            <a:spcAft>
              <a:spcPct val="35000"/>
            </a:spcAft>
          </a:pPr>
          <a:r>
            <a:rPr lang="en-US" sz="1400" b="1" kern="1200" dirty="0" err="1" smtClean="0">
              <a:solidFill>
                <a:schemeClr val="accent1">
                  <a:lumMod val="50000"/>
                </a:schemeClr>
              </a:solidFill>
            </a:rPr>
            <a:t>მონაცემთა</a:t>
          </a:r>
          <a:r>
            <a:rPr lang="en-US" sz="1400" b="1" kern="1200" dirty="0" smtClean="0">
              <a:solidFill>
                <a:schemeClr val="accent1">
                  <a:lumMod val="50000"/>
                </a:schemeClr>
              </a:solidFill>
            </a:rPr>
            <a:t> </a:t>
          </a:r>
          <a:r>
            <a:rPr lang="en-US" sz="1400" b="1" kern="1200" dirty="0" err="1" smtClean="0">
              <a:solidFill>
                <a:schemeClr val="accent1">
                  <a:lumMod val="50000"/>
                </a:schemeClr>
              </a:solidFill>
            </a:rPr>
            <a:t>ბაზები</a:t>
          </a:r>
          <a:r>
            <a:rPr lang="en-US" sz="1400" b="1" kern="1200" dirty="0" smtClean="0">
              <a:solidFill>
                <a:schemeClr val="accent1">
                  <a:lumMod val="50000"/>
                </a:schemeClr>
              </a:solidFill>
            </a:rPr>
            <a:t> (Data Base)</a:t>
          </a:r>
          <a:r>
            <a:rPr lang="en-US" sz="1400" kern="1200" dirty="0" smtClean="0">
              <a:solidFill>
                <a:schemeClr val="accent1">
                  <a:lumMod val="50000"/>
                </a:schemeClr>
              </a:solidFill>
            </a:rPr>
            <a:t> </a:t>
          </a:r>
          <a:r>
            <a:rPr lang="ka-GE" sz="1400" kern="1200" dirty="0" smtClean="0">
              <a:solidFill>
                <a:schemeClr val="accent1">
                  <a:lumMod val="50000"/>
                </a:schemeClr>
              </a:solidFill>
            </a:rPr>
            <a:t>- </a:t>
          </a:r>
          <a:r>
            <a:rPr lang="en-US" sz="1400" kern="1200" dirty="0" err="1" smtClean="0">
              <a:solidFill>
                <a:schemeClr val="accent1">
                  <a:lumMod val="50000"/>
                </a:schemeClr>
              </a:solidFill>
            </a:rPr>
            <a:t>წარმოადგენს</a:t>
          </a:r>
          <a:r>
            <a:rPr lang="en-US" sz="1400" kern="1200" dirty="0" smtClean="0">
              <a:solidFill>
                <a:schemeClr val="accent1">
                  <a:lumMod val="50000"/>
                </a:schemeClr>
              </a:solidFill>
            </a:rPr>
            <a:t> </a:t>
          </a:r>
          <a:r>
            <a:rPr lang="en-US" sz="1400" kern="1200" dirty="0" err="1" smtClean="0">
              <a:solidFill>
                <a:schemeClr val="accent1">
                  <a:lumMod val="50000"/>
                </a:schemeClr>
              </a:solidFill>
            </a:rPr>
            <a:t>მონაცემთა</a:t>
          </a:r>
          <a:r>
            <a:rPr lang="en-US" sz="1400" kern="1200" dirty="0" smtClean="0">
              <a:solidFill>
                <a:schemeClr val="accent1">
                  <a:lumMod val="50000"/>
                </a:schemeClr>
              </a:solidFill>
            </a:rPr>
            <a:t> </a:t>
          </a:r>
          <a:r>
            <a:rPr lang="en-US" sz="1400" kern="1200" dirty="0" err="1" smtClean="0">
              <a:solidFill>
                <a:schemeClr val="accent1">
                  <a:lumMod val="50000"/>
                </a:schemeClr>
              </a:solidFill>
            </a:rPr>
            <a:t>სტრუქტურიზირებულ</a:t>
          </a:r>
          <a:r>
            <a:rPr lang="en-US" sz="1400" kern="1200" dirty="0" smtClean="0">
              <a:solidFill>
                <a:schemeClr val="accent1">
                  <a:lumMod val="50000"/>
                </a:schemeClr>
              </a:solidFill>
            </a:rPr>
            <a:t> </a:t>
          </a:r>
          <a:r>
            <a:rPr lang="en-US" sz="1400" kern="1200" dirty="0" err="1" smtClean="0">
              <a:solidFill>
                <a:schemeClr val="accent1">
                  <a:lumMod val="50000"/>
                </a:schemeClr>
              </a:solidFill>
            </a:rPr>
            <a:t>ერთობლიობას</a:t>
          </a:r>
          <a:r>
            <a:rPr lang="en-US" sz="1400" kern="1200" dirty="0" smtClean="0">
              <a:solidFill>
                <a:schemeClr val="accent1">
                  <a:lumMod val="50000"/>
                </a:schemeClr>
              </a:solidFill>
            </a:rPr>
            <a:t>, </a:t>
          </a:r>
          <a:r>
            <a:rPr lang="en-US" sz="1400" kern="1200" dirty="0" err="1" smtClean="0">
              <a:solidFill>
                <a:schemeClr val="accent1">
                  <a:lumMod val="50000"/>
                </a:schemeClr>
              </a:solidFill>
            </a:rPr>
            <a:t>რომლის</a:t>
          </a:r>
          <a:r>
            <a:rPr lang="en-US" sz="1400" kern="1200" dirty="0" smtClean="0">
              <a:solidFill>
                <a:schemeClr val="accent1">
                  <a:lumMod val="50000"/>
                </a:schemeClr>
              </a:solidFill>
            </a:rPr>
            <a:t> </a:t>
          </a:r>
          <a:r>
            <a:rPr lang="en-US" sz="1400" kern="1200" dirty="0" err="1" smtClean="0">
              <a:solidFill>
                <a:schemeClr val="accent1">
                  <a:lumMod val="50000"/>
                </a:schemeClr>
              </a:solidFill>
            </a:rPr>
            <a:t>დანიშნულებაა</a:t>
          </a:r>
          <a:r>
            <a:rPr lang="en-US" sz="1400" kern="1200" dirty="0" smtClean="0">
              <a:solidFill>
                <a:schemeClr val="accent1">
                  <a:lumMod val="50000"/>
                </a:schemeClr>
              </a:solidFill>
            </a:rPr>
            <a:t> </a:t>
          </a:r>
          <a:r>
            <a:rPr lang="en-US" sz="1400" kern="1200" dirty="0" err="1" smtClean="0">
              <a:solidFill>
                <a:schemeClr val="accent1">
                  <a:lumMod val="50000"/>
                </a:schemeClr>
              </a:solidFill>
            </a:rPr>
            <a:t>მონაცემთა</a:t>
          </a:r>
          <a:r>
            <a:rPr lang="en-US" sz="1400" kern="1200" dirty="0" smtClean="0">
              <a:solidFill>
                <a:schemeClr val="accent1">
                  <a:lumMod val="50000"/>
                </a:schemeClr>
              </a:solidFill>
            </a:rPr>
            <a:t> </a:t>
          </a:r>
          <a:r>
            <a:rPr lang="en-US" sz="1400" kern="1200" dirty="0" err="1" smtClean="0">
              <a:solidFill>
                <a:schemeClr val="accent1">
                  <a:lumMod val="50000"/>
                </a:schemeClr>
              </a:solidFill>
            </a:rPr>
            <a:t>შენახვა</a:t>
          </a:r>
          <a:r>
            <a:rPr lang="en-US" sz="1400" kern="1200" dirty="0" smtClean="0">
              <a:solidFill>
                <a:schemeClr val="accent1">
                  <a:lumMod val="50000"/>
                </a:schemeClr>
              </a:solidFill>
            </a:rPr>
            <a:t>, </a:t>
          </a:r>
          <a:r>
            <a:rPr lang="en-US" sz="1400" kern="1200" dirty="0" err="1" smtClean="0">
              <a:solidFill>
                <a:schemeClr val="accent1">
                  <a:lumMod val="50000"/>
                </a:schemeClr>
              </a:solidFill>
            </a:rPr>
            <a:t>მოდიფიცირება</a:t>
          </a:r>
          <a:r>
            <a:rPr lang="en-US" sz="1400" kern="1200" dirty="0" smtClean="0">
              <a:solidFill>
                <a:schemeClr val="accent1">
                  <a:lumMod val="50000"/>
                </a:schemeClr>
              </a:solidFill>
            </a:rPr>
            <a:t>, </a:t>
          </a:r>
          <a:r>
            <a:rPr lang="en-US" sz="1400" kern="1200" dirty="0" err="1" smtClean="0">
              <a:solidFill>
                <a:schemeClr val="accent1">
                  <a:lumMod val="50000"/>
                </a:schemeClr>
              </a:solidFill>
            </a:rPr>
            <a:t>წაკითხვა</a:t>
          </a:r>
          <a:r>
            <a:rPr lang="en-US" sz="1400" kern="1200" dirty="0" smtClean="0">
              <a:solidFill>
                <a:schemeClr val="accent1">
                  <a:lumMod val="50000"/>
                </a:schemeClr>
              </a:solidFill>
            </a:rPr>
            <a:t> </a:t>
          </a:r>
          <a:r>
            <a:rPr lang="en-US" sz="1400" kern="1200" dirty="0" err="1" smtClean="0">
              <a:solidFill>
                <a:schemeClr val="accent1">
                  <a:lumMod val="50000"/>
                </a:schemeClr>
              </a:solidFill>
            </a:rPr>
            <a:t>და</a:t>
          </a:r>
          <a:r>
            <a:rPr lang="en-US" sz="1400" kern="1200" dirty="0" smtClean="0">
              <a:solidFill>
                <a:schemeClr val="accent1">
                  <a:lumMod val="50000"/>
                </a:schemeClr>
              </a:solidFill>
            </a:rPr>
            <a:t> </a:t>
          </a:r>
          <a:r>
            <a:rPr lang="en-US" sz="1400" kern="1200" dirty="0" err="1" smtClean="0">
              <a:solidFill>
                <a:schemeClr val="accent1">
                  <a:lumMod val="50000"/>
                </a:schemeClr>
              </a:solidFill>
            </a:rPr>
            <a:t>ინახება</a:t>
          </a:r>
          <a:r>
            <a:rPr lang="en-US" sz="1400" kern="1200" dirty="0" smtClean="0">
              <a:solidFill>
                <a:schemeClr val="accent1">
                  <a:lumMod val="50000"/>
                </a:schemeClr>
              </a:solidFill>
            </a:rPr>
            <a:t> </a:t>
          </a:r>
          <a:r>
            <a:rPr lang="en-US" sz="1400" kern="1200" dirty="0" err="1" smtClean="0">
              <a:solidFill>
                <a:schemeClr val="accent1">
                  <a:lumMod val="50000"/>
                </a:schemeClr>
              </a:solidFill>
            </a:rPr>
            <a:t>კომპიუტერული</a:t>
          </a:r>
          <a:r>
            <a:rPr lang="en-US" sz="1400" kern="1200" dirty="0" smtClean="0">
              <a:solidFill>
                <a:schemeClr val="accent1">
                  <a:lumMod val="50000"/>
                </a:schemeClr>
              </a:solidFill>
            </a:rPr>
            <a:t> </a:t>
          </a:r>
          <a:r>
            <a:rPr lang="en-US" sz="1400" kern="1200" dirty="0" err="1" smtClean="0">
              <a:solidFill>
                <a:schemeClr val="accent1">
                  <a:lumMod val="50000"/>
                </a:schemeClr>
              </a:solidFill>
            </a:rPr>
            <a:t>სისტემების</a:t>
          </a:r>
          <a:r>
            <a:rPr lang="en-US" sz="1400" kern="1200" dirty="0" smtClean="0">
              <a:solidFill>
                <a:schemeClr val="accent1">
                  <a:lumMod val="50000"/>
                </a:schemeClr>
              </a:solidFill>
            </a:rPr>
            <a:t> </a:t>
          </a:r>
          <a:r>
            <a:rPr lang="en-US" sz="1400" kern="1200" dirty="0" err="1" smtClean="0">
              <a:solidFill>
                <a:schemeClr val="accent1">
                  <a:lumMod val="50000"/>
                </a:schemeClr>
              </a:solidFill>
            </a:rPr>
            <a:t>გამოყენებით</a:t>
          </a:r>
          <a:r>
            <a:rPr lang="en-US" sz="1400" kern="1200" dirty="0" smtClean="0">
              <a:solidFill>
                <a:schemeClr val="accent1">
                  <a:lumMod val="50000"/>
                </a:schemeClr>
              </a:solidFill>
            </a:rPr>
            <a:t>. </a:t>
          </a:r>
          <a:r>
            <a:rPr lang="en-US" sz="1400" kern="1200" dirty="0" err="1" smtClean="0">
              <a:solidFill>
                <a:schemeClr val="accent1">
                  <a:lumMod val="50000"/>
                </a:schemeClr>
              </a:solidFill>
            </a:rPr>
            <a:t>მონაცემთა</a:t>
          </a:r>
          <a:r>
            <a:rPr lang="en-US" sz="1400" kern="1200" dirty="0" smtClean="0">
              <a:solidFill>
                <a:schemeClr val="accent1">
                  <a:lumMod val="50000"/>
                </a:schemeClr>
              </a:solidFill>
            </a:rPr>
            <a:t> </a:t>
          </a:r>
          <a:r>
            <a:rPr lang="en-US" sz="1400" kern="1200" dirty="0" err="1" smtClean="0">
              <a:solidFill>
                <a:schemeClr val="accent1">
                  <a:lumMod val="50000"/>
                </a:schemeClr>
              </a:solidFill>
            </a:rPr>
            <a:t>ბაზაში</a:t>
          </a:r>
          <a:r>
            <a:rPr lang="en-US" sz="1400" kern="1200" dirty="0" smtClean="0">
              <a:solidFill>
                <a:schemeClr val="accent1">
                  <a:lumMod val="50000"/>
                </a:schemeClr>
              </a:solidFill>
            </a:rPr>
            <a:t> </a:t>
          </a:r>
          <a:r>
            <a:rPr lang="en-US" sz="1400" kern="1200" dirty="0" err="1" smtClean="0">
              <a:solidFill>
                <a:schemeClr val="accent1">
                  <a:lumMod val="50000"/>
                </a:schemeClr>
              </a:solidFill>
            </a:rPr>
            <a:t>მონაცემები</a:t>
          </a:r>
          <a:r>
            <a:rPr lang="en-US" sz="1400" kern="1200" dirty="0" smtClean="0">
              <a:solidFill>
                <a:schemeClr val="accent1">
                  <a:lumMod val="50000"/>
                </a:schemeClr>
              </a:solidFill>
            </a:rPr>
            <a:t> </a:t>
          </a:r>
          <a:r>
            <a:rPr lang="en-US" sz="1400" kern="1200" dirty="0" err="1" smtClean="0">
              <a:solidFill>
                <a:schemeClr val="accent1">
                  <a:lumMod val="50000"/>
                </a:schemeClr>
              </a:solidFill>
            </a:rPr>
            <a:t>ინახება</a:t>
          </a:r>
          <a:r>
            <a:rPr lang="en-US" sz="1400" kern="1200" dirty="0" smtClean="0">
              <a:solidFill>
                <a:schemeClr val="accent1">
                  <a:lumMod val="50000"/>
                </a:schemeClr>
              </a:solidFill>
            </a:rPr>
            <a:t> </a:t>
          </a:r>
          <a:r>
            <a:rPr lang="en-US" sz="1400" kern="1200" dirty="0" err="1" smtClean="0">
              <a:solidFill>
                <a:schemeClr val="accent1">
                  <a:lumMod val="50000"/>
                </a:schemeClr>
              </a:solidFill>
            </a:rPr>
            <a:t>ცხრილების</a:t>
          </a:r>
          <a:r>
            <a:rPr lang="en-US" sz="1400" kern="1200" dirty="0" smtClean="0">
              <a:solidFill>
                <a:schemeClr val="accent1">
                  <a:lumMod val="50000"/>
                </a:schemeClr>
              </a:solidFill>
            </a:rPr>
            <a:t> </a:t>
          </a:r>
          <a:r>
            <a:rPr lang="en-US" sz="1400" kern="1200" dirty="0" err="1" smtClean="0">
              <a:solidFill>
                <a:schemeClr val="accent1">
                  <a:lumMod val="50000"/>
                </a:schemeClr>
              </a:solidFill>
            </a:rPr>
            <a:t>ერთობლიობის</a:t>
          </a:r>
          <a:r>
            <a:rPr lang="en-US" sz="1400" kern="1200" dirty="0" smtClean="0">
              <a:solidFill>
                <a:schemeClr val="accent1">
                  <a:lumMod val="50000"/>
                </a:schemeClr>
              </a:solidFill>
            </a:rPr>
            <a:t> </a:t>
          </a:r>
          <a:r>
            <a:rPr lang="en-US" sz="1400" kern="1200" dirty="0" err="1" smtClean="0">
              <a:solidFill>
                <a:schemeClr val="accent1">
                  <a:lumMod val="50000"/>
                </a:schemeClr>
              </a:solidFill>
            </a:rPr>
            <a:t>სახით</a:t>
          </a:r>
          <a:endParaRPr lang="en-US" sz="1400" kern="1200" dirty="0">
            <a:solidFill>
              <a:schemeClr val="accent1">
                <a:lumMod val="50000"/>
              </a:schemeClr>
            </a:solidFill>
          </a:endParaRPr>
        </a:p>
      </dsp:txBody>
      <dsp:txXfrm rot="10800000">
        <a:off x="2707407" y="1178"/>
        <a:ext cx="6519852" cy="1892089"/>
      </dsp:txXfrm>
    </dsp:sp>
    <dsp:sp modelId="{857992A0-D66F-404D-A9FF-9B534B8F16A4}">
      <dsp:nvSpPr>
        <dsp:cNvPr id="0" name=""/>
        <dsp:cNvSpPr/>
      </dsp:nvSpPr>
      <dsp:spPr>
        <a:xfrm>
          <a:off x="1179942" y="22861"/>
          <a:ext cx="1892089" cy="1892089"/>
        </a:xfrm>
        <a:prstGeom prst="ellipse">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37000" r="-37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3FB935A-798A-4CAE-840A-8E5E2257FA63}">
      <dsp:nvSpPr>
        <dsp:cNvPr id="0" name=""/>
        <dsp:cNvSpPr/>
      </dsp:nvSpPr>
      <dsp:spPr>
        <a:xfrm rot="10800000">
          <a:off x="2234385" y="2458070"/>
          <a:ext cx="6992874" cy="1892089"/>
        </a:xfrm>
        <a:prstGeom prst="homePlate">
          <a:avLst/>
        </a:prstGeom>
        <a:no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4359" tIns="53340" rIns="99568" bIns="53340" numCol="1" spcCol="1270" anchor="ctr" anchorCtr="0">
          <a:noAutofit/>
        </a:bodyPr>
        <a:lstStyle/>
        <a:p>
          <a:pPr lvl="0" algn="just" defTabSz="622300">
            <a:lnSpc>
              <a:spcPct val="90000"/>
            </a:lnSpc>
            <a:spcBef>
              <a:spcPct val="0"/>
            </a:spcBef>
            <a:spcAft>
              <a:spcPct val="35000"/>
            </a:spcAft>
          </a:pPr>
          <a:r>
            <a:rPr lang="en-US" sz="1400" b="1" kern="1200" dirty="0" err="1" smtClean="0">
              <a:solidFill>
                <a:schemeClr val="accent1">
                  <a:lumMod val="50000"/>
                </a:schemeClr>
              </a:solidFill>
            </a:rPr>
            <a:t>მონაცემთა</a:t>
          </a:r>
          <a:r>
            <a:rPr lang="en-US" sz="1400" b="1" kern="1200" dirty="0" smtClean="0">
              <a:solidFill>
                <a:schemeClr val="accent1">
                  <a:lumMod val="50000"/>
                </a:schemeClr>
              </a:solidFill>
            </a:rPr>
            <a:t> </a:t>
          </a:r>
          <a:r>
            <a:rPr lang="en-US" sz="1400" b="1" kern="1200" dirty="0" err="1" smtClean="0">
              <a:solidFill>
                <a:schemeClr val="accent1">
                  <a:lumMod val="50000"/>
                </a:schemeClr>
              </a:solidFill>
            </a:rPr>
            <a:t>ბანკი</a:t>
          </a:r>
          <a:r>
            <a:rPr lang="en-US" sz="1400" b="1" kern="1200" dirty="0" smtClean="0">
              <a:solidFill>
                <a:schemeClr val="accent1">
                  <a:lumMod val="50000"/>
                </a:schemeClr>
              </a:solidFill>
            </a:rPr>
            <a:t> (Data Bank)</a:t>
          </a:r>
          <a:r>
            <a:rPr lang="en-US" sz="1400" kern="1200" dirty="0" smtClean="0">
              <a:solidFill>
                <a:schemeClr val="accent1">
                  <a:lumMod val="50000"/>
                </a:schemeClr>
              </a:solidFill>
            </a:rPr>
            <a:t> </a:t>
          </a:r>
          <a:r>
            <a:rPr lang="ka-GE" sz="1400" kern="1200" dirty="0" smtClean="0">
              <a:solidFill>
                <a:schemeClr val="accent1">
                  <a:lumMod val="50000"/>
                </a:schemeClr>
              </a:solidFill>
            </a:rPr>
            <a:t> - </a:t>
          </a:r>
          <a:r>
            <a:rPr lang="en-US" sz="1400" kern="1200" dirty="0" err="1" smtClean="0">
              <a:solidFill>
                <a:schemeClr val="accent1">
                  <a:lumMod val="50000"/>
                </a:schemeClr>
              </a:solidFill>
            </a:rPr>
            <a:t>წარმოადგენს</a:t>
          </a:r>
          <a:r>
            <a:rPr lang="en-US" sz="1400" kern="1200" dirty="0" smtClean="0">
              <a:solidFill>
                <a:schemeClr val="accent1">
                  <a:lumMod val="50000"/>
                </a:schemeClr>
              </a:solidFill>
            </a:rPr>
            <a:t> </a:t>
          </a:r>
          <a:r>
            <a:rPr lang="en-US" sz="1400" kern="1200" dirty="0" err="1" smtClean="0">
              <a:solidFill>
                <a:schemeClr val="accent1">
                  <a:lumMod val="50000"/>
                </a:schemeClr>
              </a:solidFill>
            </a:rPr>
            <a:t>ინფორმაციის</a:t>
          </a:r>
          <a:r>
            <a:rPr lang="en-US" sz="1400" kern="1200" dirty="0" smtClean="0">
              <a:solidFill>
                <a:schemeClr val="accent1">
                  <a:lumMod val="50000"/>
                </a:schemeClr>
              </a:solidFill>
            </a:rPr>
            <a:t> </a:t>
          </a:r>
          <a:r>
            <a:rPr lang="en-US" sz="1400" kern="1200" dirty="0" err="1" smtClean="0">
              <a:solidFill>
                <a:schemeClr val="accent1">
                  <a:lumMod val="50000"/>
                </a:schemeClr>
              </a:solidFill>
            </a:rPr>
            <a:t>საცავს</a:t>
          </a:r>
          <a:r>
            <a:rPr lang="en-US" sz="1400" kern="1200" dirty="0" smtClean="0">
              <a:solidFill>
                <a:schemeClr val="accent1">
                  <a:lumMod val="50000"/>
                </a:schemeClr>
              </a:solidFill>
            </a:rPr>
            <a:t>, </a:t>
          </a:r>
          <a:r>
            <a:rPr lang="en-US" sz="1400" kern="1200" dirty="0" err="1" smtClean="0">
              <a:solidFill>
                <a:schemeClr val="accent1">
                  <a:lumMod val="50000"/>
                </a:schemeClr>
              </a:solidFill>
            </a:rPr>
            <a:t>რო</a:t>
          </a:r>
          <a:r>
            <a:rPr lang="ka-GE" sz="1400" kern="1200" dirty="0" smtClean="0">
              <a:solidFill>
                <a:schemeClr val="accent1">
                  <a:lumMod val="50000"/>
                </a:schemeClr>
              </a:solidFill>
            </a:rPr>
            <a:t>მ</a:t>
          </a:r>
          <a:r>
            <a:rPr lang="en-US" sz="1400" kern="1200" dirty="0" err="1" smtClean="0">
              <a:solidFill>
                <a:schemeClr val="accent1">
                  <a:lumMod val="50000"/>
                </a:schemeClr>
              </a:solidFill>
            </a:rPr>
            <a:t>ელიც</a:t>
          </a:r>
          <a:r>
            <a:rPr lang="en-US" sz="1400" kern="1200" dirty="0" smtClean="0">
              <a:solidFill>
                <a:schemeClr val="accent1">
                  <a:lumMod val="50000"/>
                </a:schemeClr>
              </a:solidFill>
            </a:rPr>
            <a:t> </a:t>
          </a:r>
          <a:r>
            <a:rPr lang="en-US" sz="1400" kern="1200" dirty="0" err="1" smtClean="0">
              <a:solidFill>
                <a:schemeClr val="accent1">
                  <a:lumMod val="50000"/>
                </a:schemeClr>
              </a:solidFill>
            </a:rPr>
            <a:t>უზრუნველყოფს</a:t>
          </a:r>
          <a:r>
            <a:rPr lang="en-US" sz="1400" kern="1200" dirty="0" smtClean="0">
              <a:solidFill>
                <a:schemeClr val="accent1">
                  <a:lumMod val="50000"/>
                </a:schemeClr>
              </a:solidFill>
            </a:rPr>
            <a:t> </a:t>
          </a:r>
          <a:r>
            <a:rPr lang="en-US" sz="1400" kern="1200" dirty="0" err="1" smtClean="0">
              <a:solidFill>
                <a:schemeClr val="accent1">
                  <a:lumMod val="50000"/>
                </a:schemeClr>
              </a:solidFill>
            </a:rPr>
            <a:t>ერთ</a:t>
          </a:r>
          <a:r>
            <a:rPr lang="en-US" sz="1400" kern="1200" dirty="0" smtClean="0">
              <a:solidFill>
                <a:schemeClr val="accent1">
                  <a:lumMod val="50000"/>
                </a:schemeClr>
              </a:solidFill>
            </a:rPr>
            <a:t> </a:t>
          </a:r>
          <a:r>
            <a:rPr lang="en-US" sz="1400" kern="1200" dirty="0" err="1" smtClean="0">
              <a:solidFill>
                <a:schemeClr val="accent1">
                  <a:lumMod val="50000"/>
                </a:schemeClr>
              </a:solidFill>
            </a:rPr>
            <a:t>ან</a:t>
          </a:r>
          <a:r>
            <a:rPr lang="en-US" sz="1400" kern="1200" dirty="0" smtClean="0">
              <a:solidFill>
                <a:schemeClr val="accent1">
                  <a:lumMod val="50000"/>
                </a:schemeClr>
              </a:solidFill>
            </a:rPr>
            <a:t> </a:t>
          </a:r>
          <a:r>
            <a:rPr lang="en-US" sz="1400" kern="1200" dirty="0" err="1" smtClean="0">
              <a:solidFill>
                <a:schemeClr val="accent1">
                  <a:lumMod val="50000"/>
                </a:schemeClr>
              </a:solidFill>
            </a:rPr>
            <a:t>მეტ</a:t>
          </a:r>
          <a:r>
            <a:rPr lang="en-US" sz="1400" kern="1200" dirty="0" smtClean="0">
              <a:solidFill>
                <a:schemeClr val="accent1">
                  <a:lumMod val="50000"/>
                </a:schemeClr>
              </a:solidFill>
            </a:rPr>
            <a:t> </a:t>
          </a:r>
          <a:r>
            <a:rPr lang="en-US" sz="1400" kern="1200" dirty="0" err="1" smtClean="0">
              <a:solidFill>
                <a:schemeClr val="accent1">
                  <a:lumMod val="50000"/>
                </a:schemeClr>
              </a:solidFill>
            </a:rPr>
            <a:t>საკითხზე</a:t>
          </a:r>
          <a:r>
            <a:rPr lang="en-US" sz="1400" kern="1200" dirty="0" smtClean="0">
              <a:solidFill>
                <a:schemeClr val="accent1">
                  <a:lumMod val="50000"/>
                </a:schemeClr>
              </a:solidFill>
            </a:rPr>
            <a:t>/</a:t>
          </a:r>
          <a:r>
            <a:rPr lang="en-US" sz="1400" kern="1200" dirty="0" err="1" smtClean="0">
              <a:solidFill>
                <a:schemeClr val="accent1">
                  <a:lumMod val="50000"/>
                </a:schemeClr>
              </a:solidFill>
            </a:rPr>
            <a:t>თემატიკაზე</a:t>
          </a:r>
          <a:r>
            <a:rPr lang="en-US" sz="1400" kern="1200" dirty="0" smtClean="0">
              <a:solidFill>
                <a:schemeClr val="accent1">
                  <a:lumMod val="50000"/>
                </a:schemeClr>
              </a:solidFill>
            </a:rPr>
            <a:t> </a:t>
          </a:r>
          <a:r>
            <a:rPr lang="en-US" sz="1400" kern="1200" dirty="0" err="1" smtClean="0">
              <a:solidFill>
                <a:schemeClr val="accent1">
                  <a:lumMod val="50000"/>
                </a:schemeClr>
              </a:solidFill>
            </a:rPr>
            <a:t>მარტივ</a:t>
          </a:r>
          <a:r>
            <a:rPr lang="en-US" sz="1400" kern="1200" dirty="0" smtClean="0">
              <a:solidFill>
                <a:schemeClr val="accent1">
                  <a:lumMod val="50000"/>
                </a:schemeClr>
              </a:solidFill>
            </a:rPr>
            <a:t> </a:t>
          </a:r>
          <a:r>
            <a:rPr lang="en-US" sz="1400" kern="1200" dirty="0" err="1" smtClean="0">
              <a:solidFill>
                <a:schemeClr val="accent1">
                  <a:lumMod val="50000"/>
                </a:schemeClr>
              </a:solidFill>
            </a:rPr>
            <a:t>და</a:t>
          </a:r>
          <a:r>
            <a:rPr lang="en-US" sz="1400" kern="1200" dirty="0" smtClean="0">
              <a:solidFill>
                <a:schemeClr val="accent1">
                  <a:lumMod val="50000"/>
                </a:schemeClr>
              </a:solidFill>
            </a:rPr>
            <a:t> </a:t>
          </a:r>
          <a:r>
            <a:rPr lang="en-US" sz="1400" kern="1200" dirty="0" err="1" smtClean="0">
              <a:solidFill>
                <a:schemeClr val="accent1">
                  <a:lumMod val="50000"/>
                </a:schemeClr>
              </a:solidFill>
            </a:rPr>
            <a:t>სწრაფ</a:t>
          </a:r>
          <a:r>
            <a:rPr lang="en-US" sz="1400" kern="1200" dirty="0" smtClean="0">
              <a:solidFill>
                <a:schemeClr val="accent1">
                  <a:lumMod val="50000"/>
                </a:schemeClr>
              </a:solidFill>
            </a:rPr>
            <a:t> </a:t>
          </a:r>
          <a:r>
            <a:rPr lang="en-US" sz="1400" kern="1200" dirty="0" err="1" smtClean="0">
              <a:solidFill>
                <a:schemeClr val="accent1">
                  <a:lumMod val="50000"/>
                </a:schemeClr>
              </a:solidFill>
            </a:rPr>
            <a:t>ძიებას</a:t>
          </a:r>
          <a:r>
            <a:rPr lang="en-US" sz="1400" kern="1200" dirty="0" smtClean="0">
              <a:solidFill>
                <a:schemeClr val="accent1">
                  <a:lumMod val="50000"/>
                </a:schemeClr>
              </a:solidFill>
            </a:rPr>
            <a:t>. </a:t>
          </a:r>
          <a:r>
            <a:rPr lang="en-US" sz="1400" kern="1200" dirty="0" err="1" smtClean="0">
              <a:solidFill>
                <a:schemeClr val="accent1">
                  <a:lumMod val="50000"/>
                </a:schemeClr>
              </a:solidFill>
            </a:rPr>
            <a:t>მონაცემთა</a:t>
          </a:r>
          <a:r>
            <a:rPr lang="en-US" sz="1400" kern="1200" dirty="0" smtClean="0">
              <a:solidFill>
                <a:schemeClr val="accent1">
                  <a:lumMod val="50000"/>
                </a:schemeClr>
              </a:solidFill>
            </a:rPr>
            <a:t> </a:t>
          </a:r>
          <a:r>
            <a:rPr lang="en-US" sz="1400" kern="1200" dirty="0" err="1" smtClean="0">
              <a:solidFill>
                <a:schemeClr val="accent1">
                  <a:lumMod val="50000"/>
                </a:schemeClr>
              </a:solidFill>
            </a:rPr>
            <a:t>ბანკში</a:t>
          </a:r>
          <a:r>
            <a:rPr lang="en-US" sz="1400" kern="1200" dirty="0" smtClean="0">
              <a:solidFill>
                <a:schemeClr val="accent1">
                  <a:lumMod val="50000"/>
                </a:schemeClr>
              </a:solidFill>
            </a:rPr>
            <a:t> </a:t>
          </a:r>
          <a:r>
            <a:rPr lang="en-US" sz="1400" kern="1200" dirty="0" err="1" smtClean="0">
              <a:solidFill>
                <a:schemeClr val="accent1">
                  <a:lumMod val="50000"/>
                </a:schemeClr>
              </a:solidFill>
            </a:rPr>
            <a:t>შეიძლება</a:t>
          </a:r>
          <a:r>
            <a:rPr lang="en-US" sz="1400" kern="1200" dirty="0" smtClean="0">
              <a:solidFill>
                <a:schemeClr val="accent1">
                  <a:lumMod val="50000"/>
                </a:schemeClr>
              </a:solidFill>
            </a:rPr>
            <a:t> </a:t>
          </a:r>
          <a:r>
            <a:rPr lang="en-US" sz="1400" kern="1200" dirty="0" err="1" smtClean="0">
              <a:solidFill>
                <a:schemeClr val="accent1">
                  <a:lumMod val="50000"/>
                </a:schemeClr>
              </a:solidFill>
            </a:rPr>
            <a:t>იყოს</a:t>
          </a:r>
          <a:r>
            <a:rPr lang="en-US" sz="1400" kern="1200" dirty="0" smtClean="0">
              <a:solidFill>
                <a:schemeClr val="accent1">
                  <a:lumMod val="50000"/>
                </a:schemeClr>
              </a:solidFill>
            </a:rPr>
            <a:t> </a:t>
          </a:r>
          <a:r>
            <a:rPr lang="en-US" sz="1400" kern="1200" dirty="0" err="1" smtClean="0">
              <a:solidFill>
                <a:schemeClr val="accent1">
                  <a:lumMod val="50000"/>
                </a:schemeClr>
              </a:solidFill>
            </a:rPr>
            <a:t>გაერთიანებული</a:t>
          </a:r>
          <a:r>
            <a:rPr lang="en-US" sz="1400" kern="1200" dirty="0" smtClean="0">
              <a:solidFill>
                <a:schemeClr val="accent1">
                  <a:lumMod val="50000"/>
                </a:schemeClr>
              </a:solidFill>
            </a:rPr>
            <a:t> </a:t>
          </a:r>
          <a:r>
            <a:rPr lang="en-US" sz="1400" kern="1200" dirty="0" err="1" smtClean="0">
              <a:solidFill>
                <a:schemeClr val="accent1">
                  <a:lumMod val="50000"/>
                </a:schemeClr>
              </a:solidFill>
            </a:rPr>
            <a:t>როგორც</a:t>
          </a:r>
          <a:r>
            <a:rPr lang="en-US" sz="1400" kern="1200" dirty="0" smtClean="0">
              <a:solidFill>
                <a:schemeClr val="accent1">
                  <a:lumMod val="50000"/>
                </a:schemeClr>
              </a:solidFill>
            </a:rPr>
            <a:t> </a:t>
          </a:r>
          <a:r>
            <a:rPr lang="en-US" sz="1400" kern="1200" dirty="0" err="1" smtClean="0">
              <a:solidFill>
                <a:schemeClr val="accent1">
                  <a:lumMod val="50000"/>
                </a:schemeClr>
              </a:solidFill>
            </a:rPr>
            <a:t>ერთი</a:t>
          </a:r>
          <a:r>
            <a:rPr lang="en-US" sz="1400" kern="1200" dirty="0" smtClean="0">
              <a:solidFill>
                <a:schemeClr val="accent1">
                  <a:lumMod val="50000"/>
                </a:schemeClr>
              </a:solidFill>
            </a:rPr>
            <a:t> </a:t>
          </a:r>
          <a:r>
            <a:rPr lang="en-US" sz="1400" kern="1200" dirty="0" err="1" smtClean="0">
              <a:solidFill>
                <a:schemeClr val="accent1">
                  <a:lumMod val="50000"/>
                </a:schemeClr>
              </a:solidFill>
            </a:rPr>
            <a:t>ან</a:t>
          </a:r>
          <a:r>
            <a:rPr lang="en-US" sz="1400" kern="1200" dirty="0" smtClean="0">
              <a:solidFill>
                <a:schemeClr val="accent1">
                  <a:lumMod val="50000"/>
                </a:schemeClr>
              </a:solidFill>
            </a:rPr>
            <a:t> </a:t>
          </a:r>
          <a:r>
            <a:rPr lang="en-US" sz="1400" kern="1200" dirty="0" err="1" smtClean="0">
              <a:solidFill>
                <a:schemeClr val="accent1">
                  <a:lumMod val="50000"/>
                </a:schemeClr>
              </a:solidFill>
            </a:rPr>
            <a:t>რამდენიმე</a:t>
          </a:r>
          <a:r>
            <a:rPr lang="en-US" sz="1400" kern="1200" dirty="0" smtClean="0">
              <a:solidFill>
                <a:schemeClr val="accent1">
                  <a:lumMod val="50000"/>
                </a:schemeClr>
              </a:solidFill>
            </a:rPr>
            <a:t> </a:t>
          </a:r>
          <a:r>
            <a:rPr lang="en-US" sz="1400" kern="1200" dirty="0" err="1" smtClean="0">
              <a:solidFill>
                <a:schemeClr val="accent1">
                  <a:lumMod val="50000"/>
                </a:schemeClr>
              </a:solidFill>
            </a:rPr>
            <a:t>მონაცემთა</a:t>
          </a:r>
          <a:r>
            <a:rPr lang="en-US" sz="1400" kern="1200" dirty="0" smtClean="0">
              <a:solidFill>
                <a:schemeClr val="accent1">
                  <a:lumMod val="50000"/>
                </a:schemeClr>
              </a:solidFill>
            </a:rPr>
            <a:t> </a:t>
          </a:r>
          <a:r>
            <a:rPr lang="en-US" sz="1400" kern="1200" dirty="0" err="1" smtClean="0">
              <a:solidFill>
                <a:schemeClr val="accent1">
                  <a:lumMod val="50000"/>
                </a:schemeClr>
              </a:solidFill>
            </a:rPr>
            <a:t>ბაზები</a:t>
          </a:r>
          <a:r>
            <a:rPr lang="en-US" sz="1400" kern="1200" dirty="0" smtClean="0">
              <a:solidFill>
                <a:schemeClr val="accent1">
                  <a:lumMod val="50000"/>
                </a:schemeClr>
              </a:solidFill>
            </a:rPr>
            <a:t>, </a:t>
          </a:r>
          <a:r>
            <a:rPr lang="en-US" sz="1400" kern="1200" dirty="0" err="1" smtClean="0">
              <a:solidFill>
                <a:schemeClr val="accent1">
                  <a:lumMod val="50000"/>
                </a:schemeClr>
              </a:solidFill>
            </a:rPr>
            <a:t>ასევე</a:t>
          </a:r>
          <a:r>
            <a:rPr lang="en-US" sz="1400" kern="1200" dirty="0" smtClean="0">
              <a:solidFill>
                <a:schemeClr val="accent1">
                  <a:lumMod val="50000"/>
                </a:schemeClr>
              </a:solidFill>
            </a:rPr>
            <a:t> </a:t>
          </a:r>
          <a:r>
            <a:rPr lang="en-US" sz="1400" kern="1200" dirty="0" err="1" smtClean="0">
              <a:solidFill>
                <a:schemeClr val="accent1">
                  <a:lumMod val="50000"/>
                </a:schemeClr>
              </a:solidFill>
            </a:rPr>
            <a:t>სხვადასხვა</a:t>
          </a:r>
          <a:r>
            <a:rPr lang="en-US" sz="1400" kern="1200" dirty="0" smtClean="0">
              <a:solidFill>
                <a:schemeClr val="accent1">
                  <a:lumMod val="50000"/>
                </a:schemeClr>
              </a:solidFill>
            </a:rPr>
            <a:t> </a:t>
          </a:r>
          <a:r>
            <a:rPr lang="en-US" sz="1400" kern="1200" dirty="0" err="1" smtClean="0">
              <a:solidFill>
                <a:schemeClr val="accent1">
                  <a:lumMod val="50000"/>
                </a:schemeClr>
              </a:solidFill>
            </a:rPr>
            <a:t>მეთოდებით</a:t>
          </a:r>
          <a:r>
            <a:rPr lang="en-US" sz="1400" kern="1200" dirty="0" smtClean="0">
              <a:solidFill>
                <a:schemeClr val="accent1">
                  <a:lumMod val="50000"/>
                </a:schemeClr>
              </a:solidFill>
            </a:rPr>
            <a:t> </a:t>
          </a:r>
          <a:r>
            <a:rPr lang="en-US" sz="1400" kern="1200" dirty="0" err="1" smtClean="0">
              <a:solidFill>
                <a:schemeClr val="accent1">
                  <a:lumMod val="50000"/>
                </a:schemeClr>
              </a:solidFill>
            </a:rPr>
            <a:t>დამუშავებული</a:t>
          </a:r>
          <a:r>
            <a:rPr lang="en-US" sz="1400" kern="1200" dirty="0" smtClean="0">
              <a:solidFill>
                <a:schemeClr val="accent1">
                  <a:lumMod val="50000"/>
                </a:schemeClr>
              </a:solidFill>
            </a:rPr>
            <a:t> </a:t>
          </a:r>
          <a:r>
            <a:rPr lang="en-US" sz="1400" kern="1200" dirty="0" err="1" smtClean="0">
              <a:solidFill>
                <a:schemeClr val="accent1">
                  <a:lumMod val="50000"/>
                </a:schemeClr>
              </a:solidFill>
            </a:rPr>
            <a:t>სტატისტიკური</a:t>
          </a:r>
          <a:r>
            <a:rPr lang="en-US" sz="1400" kern="1200" dirty="0" smtClean="0">
              <a:solidFill>
                <a:schemeClr val="accent1">
                  <a:lumMod val="50000"/>
                </a:schemeClr>
              </a:solidFill>
            </a:rPr>
            <a:t> </a:t>
          </a:r>
          <a:r>
            <a:rPr lang="en-US" sz="1400" kern="1200" dirty="0" err="1" smtClean="0">
              <a:solidFill>
                <a:schemeClr val="accent1">
                  <a:lumMod val="50000"/>
                </a:schemeClr>
              </a:solidFill>
            </a:rPr>
            <a:t>მონაცემებისა</a:t>
          </a:r>
          <a:r>
            <a:rPr lang="en-US" sz="1400" kern="1200" dirty="0" smtClean="0">
              <a:solidFill>
                <a:schemeClr val="accent1">
                  <a:lumMod val="50000"/>
                </a:schemeClr>
              </a:solidFill>
            </a:rPr>
            <a:t> </a:t>
          </a:r>
          <a:r>
            <a:rPr lang="en-US" sz="1400" kern="1200" dirty="0" err="1" smtClean="0">
              <a:solidFill>
                <a:schemeClr val="accent1">
                  <a:lumMod val="50000"/>
                </a:schemeClr>
              </a:solidFill>
            </a:rPr>
            <a:t>და</a:t>
          </a:r>
          <a:r>
            <a:rPr lang="en-US" sz="1400" kern="1200" dirty="0" smtClean="0">
              <a:solidFill>
                <a:schemeClr val="accent1">
                  <a:lumMod val="50000"/>
                </a:schemeClr>
              </a:solidFill>
            </a:rPr>
            <a:t> </a:t>
          </a:r>
          <a:r>
            <a:rPr lang="en-US" sz="1400" kern="1200" dirty="0" err="1" smtClean="0">
              <a:solidFill>
                <a:schemeClr val="accent1">
                  <a:lumMod val="50000"/>
                </a:schemeClr>
              </a:solidFill>
            </a:rPr>
            <a:t>ანალიტიკური</a:t>
          </a:r>
          <a:r>
            <a:rPr lang="en-US" sz="1400" kern="1200" dirty="0" smtClean="0">
              <a:solidFill>
                <a:schemeClr val="accent1">
                  <a:lumMod val="50000"/>
                </a:schemeClr>
              </a:solidFill>
            </a:rPr>
            <a:t> </a:t>
          </a:r>
          <a:r>
            <a:rPr lang="en-US" sz="1400" kern="1200" dirty="0" err="1" smtClean="0">
              <a:solidFill>
                <a:schemeClr val="accent1">
                  <a:lumMod val="50000"/>
                </a:schemeClr>
              </a:solidFill>
            </a:rPr>
            <a:t>სახის</a:t>
          </a:r>
          <a:r>
            <a:rPr lang="en-US" sz="1400" kern="1200" dirty="0" smtClean="0">
              <a:solidFill>
                <a:schemeClr val="accent1">
                  <a:lumMod val="50000"/>
                </a:schemeClr>
              </a:solidFill>
            </a:rPr>
            <a:t> </a:t>
          </a:r>
          <a:r>
            <a:rPr lang="en-US" sz="1400" kern="1200" dirty="0" err="1" smtClean="0">
              <a:solidFill>
                <a:schemeClr val="accent1">
                  <a:lumMod val="50000"/>
                </a:schemeClr>
              </a:solidFill>
            </a:rPr>
            <a:t>ანგარიშების</a:t>
          </a:r>
          <a:r>
            <a:rPr lang="en-US" sz="1400" kern="1200" dirty="0" smtClean="0">
              <a:solidFill>
                <a:schemeClr val="accent1">
                  <a:lumMod val="50000"/>
                </a:schemeClr>
              </a:solidFill>
            </a:rPr>
            <a:t> </a:t>
          </a:r>
          <a:r>
            <a:rPr lang="en-US" sz="1400" kern="1200" dirty="0" err="1" smtClean="0">
              <a:solidFill>
                <a:schemeClr val="accent1">
                  <a:lumMod val="50000"/>
                </a:schemeClr>
              </a:solidFill>
            </a:rPr>
            <a:t>ამსახველი</a:t>
          </a:r>
          <a:r>
            <a:rPr lang="en-US" sz="1400" kern="1200" dirty="0" smtClean="0">
              <a:solidFill>
                <a:schemeClr val="accent1">
                  <a:lumMod val="50000"/>
                </a:schemeClr>
              </a:solidFill>
            </a:rPr>
            <a:t> </a:t>
          </a:r>
          <a:r>
            <a:rPr lang="en-US" sz="1400" kern="1200" dirty="0" err="1" smtClean="0">
              <a:solidFill>
                <a:schemeClr val="accent1">
                  <a:lumMod val="50000"/>
                </a:schemeClr>
              </a:solidFill>
            </a:rPr>
            <a:t>ინფორმაციის</a:t>
          </a:r>
          <a:r>
            <a:rPr lang="en-US" sz="1400" kern="1200" dirty="0" smtClean="0">
              <a:solidFill>
                <a:schemeClr val="accent1">
                  <a:lumMod val="50000"/>
                </a:schemeClr>
              </a:solidFill>
            </a:rPr>
            <a:t> </a:t>
          </a:r>
          <a:r>
            <a:rPr lang="en-US" sz="1400" kern="1200" dirty="0" err="1" smtClean="0">
              <a:solidFill>
                <a:schemeClr val="accent1">
                  <a:lumMod val="50000"/>
                </a:schemeClr>
              </a:solidFill>
            </a:rPr>
            <a:t>ერთობლიობაც</a:t>
          </a:r>
          <a:r>
            <a:rPr lang="en-US" sz="1400" kern="1200" dirty="0" smtClean="0">
              <a:solidFill>
                <a:schemeClr val="accent1">
                  <a:lumMod val="50000"/>
                </a:schemeClr>
              </a:solidFill>
            </a:rPr>
            <a:t>. </a:t>
          </a:r>
          <a:endParaRPr lang="en-US" sz="1400" kern="1200" dirty="0">
            <a:solidFill>
              <a:schemeClr val="accent1">
                <a:lumMod val="50000"/>
              </a:schemeClr>
            </a:solidFill>
          </a:endParaRPr>
        </a:p>
      </dsp:txBody>
      <dsp:txXfrm rot="10800000">
        <a:off x="2707407" y="2458070"/>
        <a:ext cx="6519852" cy="1892089"/>
      </dsp:txXfrm>
    </dsp:sp>
    <dsp:sp modelId="{1B8891F9-27C0-4EAB-B01C-CE259953ACC5}">
      <dsp:nvSpPr>
        <dsp:cNvPr id="0" name=""/>
        <dsp:cNvSpPr/>
      </dsp:nvSpPr>
      <dsp:spPr>
        <a:xfrm>
          <a:off x="1288340" y="2458070"/>
          <a:ext cx="1892089" cy="1892089"/>
        </a:xfrm>
        <a:prstGeom prst="ellipse">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51000" r="-51000"/>
          </a:stretch>
        </a:blip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638C55-A9E4-4434-AB5D-95491B21B075}" type="datetimeFigureOut">
              <a:rPr lang="en-US" smtClean="0"/>
              <a:t>10/4/2020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70AD32-B2D3-4FC0-A993-3EF4F5CDA064}" type="slidenum">
              <a:rPr lang="en-US" smtClean="0"/>
              <a:t>‹#›</a:t>
            </a:fld>
            <a:endParaRPr lang="en-US"/>
          </a:p>
        </p:txBody>
      </p:sp>
    </p:spTree>
    <p:extLst>
      <p:ext uri="{BB962C8B-B14F-4D97-AF65-F5344CB8AC3E}">
        <p14:creationId xmlns:p14="http://schemas.microsoft.com/office/powerpoint/2010/main" val="35198841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C66567B-7D0D-4B65-8301-9DBE72C11691}" type="datetimeFigureOut">
              <a:rPr lang="en-US" smtClean="0"/>
              <a:t>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033919-11EE-4786-99A1-6072C56F28EA}" type="slidenum">
              <a:rPr lang="en-US" smtClean="0"/>
              <a:t>‹#›</a:t>
            </a:fld>
            <a:endParaRPr lang="en-US"/>
          </a:p>
        </p:txBody>
      </p:sp>
    </p:spTree>
    <p:extLst>
      <p:ext uri="{BB962C8B-B14F-4D97-AF65-F5344CB8AC3E}">
        <p14:creationId xmlns:p14="http://schemas.microsoft.com/office/powerpoint/2010/main" val="20196218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66567B-7D0D-4B65-8301-9DBE72C11691}" type="datetimeFigureOut">
              <a:rPr lang="en-US" smtClean="0"/>
              <a:t>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033919-11EE-4786-99A1-6072C56F28EA}" type="slidenum">
              <a:rPr lang="en-US" smtClean="0"/>
              <a:t>‹#›</a:t>
            </a:fld>
            <a:endParaRPr lang="en-US"/>
          </a:p>
        </p:txBody>
      </p:sp>
    </p:spTree>
    <p:extLst>
      <p:ext uri="{BB962C8B-B14F-4D97-AF65-F5344CB8AC3E}">
        <p14:creationId xmlns:p14="http://schemas.microsoft.com/office/powerpoint/2010/main" val="3036824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66567B-7D0D-4B65-8301-9DBE72C11691}" type="datetimeFigureOut">
              <a:rPr lang="en-US" smtClean="0"/>
              <a:t>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033919-11EE-4786-99A1-6072C56F28EA}" type="slidenum">
              <a:rPr lang="en-US" smtClean="0"/>
              <a:t>‹#›</a:t>
            </a:fld>
            <a:endParaRPr lang="en-US"/>
          </a:p>
        </p:txBody>
      </p:sp>
    </p:spTree>
    <p:extLst>
      <p:ext uri="{BB962C8B-B14F-4D97-AF65-F5344CB8AC3E}">
        <p14:creationId xmlns:p14="http://schemas.microsoft.com/office/powerpoint/2010/main" val="3428042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C66567B-7D0D-4B65-8301-9DBE72C11691}" type="datetimeFigureOut">
              <a:rPr lang="en-US" smtClean="0"/>
              <a:t>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033919-11EE-4786-99A1-6072C56F28EA}" type="slidenum">
              <a:rPr lang="en-US" smtClean="0"/>
              <a:t>‹#›</a:t>
            </a:fld>
            <a:endParaRPr lang="en-US"/>
          </a:p>
        </p:txBody>
      </p:sp>
    </p:spTree>
    <p:extLst>
      <p:ext uri="{BB962C8B-B14F-4D97-AF65-F5344CB8AC3E}">
        <p14:creationId xmlns:p14="http://schemas.microsoft.com/office/powerpoint/2010/main" val="4213878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C66567B-7D0D-4B65-8301-9DBE72C11691}" type="datetimeFigureOut">
              <a:rPr lang="en-US" smtClean="0"/>
              <a:t>10/4/2020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033919-11EE-4786-99A1-6072C56F28EA}" type="slidenum">
              <a:rPr lang="en-US" smtClean="0"/>
              <a:t>‹#›</a:t>
            </a:fld>
            <a:endParaRPr lang="en-US"/>
          </a:p>
        </p:txBody>
      </p:sp>
    </p:spTree>
    <p:extLst>
      <p:ext uri="{BB962C8B-B14F-4D97-AF65-F5344CB8AC3E}">
        <p14:creationId xmlns:p14="http://schemas.microsoft.com/office/powerpoint/2010/main" val="1069000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C66567B-7D0D-4B65-8301-9DBE72C11691}" type="datetimeFigureOut">
              <a:rPr lang="en-US" smtClean="0"/>
              <a:t>10/4/2020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033919-11EE-4786-99A1-6072C56F28EA}" type="slidenum">
              <a:rPr lang="en-US" smtClean="0"/>
              <a:t>‹#›</a:t>
            </a:fld>
            <a:endParaRPr lang="en-US"/>
          </a:p>
        </p:txBody>
      </p:sp>
    </p:spTree>
    <p:extLst>
      <p:ext uri="{BB962C8B-B14F-4D97-AF65-F5344CB8AC3E}">
        <p14:creationId xmlns:p14="http://schemas.microsoft.com/office/powerpoint/2010/main" val="1881692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C66567B-7D0D-4B65-8301-9DBE72C11691}" type="datetimeFigureOut">
              <a:rPr lang="en-US" smtClean="0"/>
              <a:t>10/4/2020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033919-11EE-4786-99A1-6072C56F28EA}" type="slidenum">
              <a:rPr lang="en-US" smtClean="0"/>
              <a:t>‹#›</a:t>
            </a:fld>
            <a:endParaRPr lang="en-US"/>
          </a:p>
        </p:txBody>
      </p:sp>
    </p:spTree>
    <p:extLst>
      <p:ext uri="{BB962C8B-B14F-4D97-AF65-F5344CB8AC3E}">
        <p14:creationId xmlns:p14="http://schemas.microsoft.com/office/powerpoint/2010/main" val="1330398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C66567B-7D0D-4B65-8301-9DBE72C11691}" type="datetimeFigureOut">
              <a:rPr lang="en-US" smtClean="0"/>
              <a:t>10/4/2020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033919-11EE-4786-99A1-6072C56F28EA}" type="slidenum">
              <a:rPr lang="en-US" smtClean="0"/>
              <a:t>‹#›</a:t>
            </a:fld>
            <a:endParaRPr lang="en-US"/>
          </a:p>
        </p:txBody>
      </p:sp>
    </p:spTree>
    <p:extLst>
      <p:ext uri="{BB962C8B-B14F-4D97-AF65-F5344CB8AC3E}">
        <p14:creationId xmlns:p14="http://schemas.microsoft.com/office/powerpoint/2010/main" val="18415690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66567B-7D0D-4B65-8301-9DBE72C11691}" type="datetimeFigureOut">
              <a:rPr lang="en-US" smtClean="0"/>
              <a:t>10/4/2020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9033919-11EE-4786-99A1-6072C56F28EA}" type="slidenum">
              <a:rPr lang="en-US" smtClean="0"/>
              <a:t>‹#›</a:t>
            </a:fld>
            <a:endParaRPr lang="en-US"/>
          </a:p>
        </p:txBody>
      </p:sp>
    </p:spTree>
    <p:extLst>
      <p:ext uri="{BB962C8B-B14F-4D97-AF65-F5344CB8AC3E}">
        <p14:creationId xmlns:p14="http://schemas.microsoft.com/office/powerpoint/2010/main" val="3194551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C66567B-7D0D-4B65-8301-9DBE72C11691}" type="datetimeFigureOut">
              <a:rPr lang="en-US" smtClean="0"/>
              <a:t>10/4/2020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033919-11EE-4786-99A1-6072C56F28EA}" type="slidenum">
              <a:rPr lang="en-US" smtClean="0"/>
              <a:t>‹#›</a:t>
            </a:fld>
            <a:endParaRPr lang="en-US"/>
          </a:p>
        </p:txBody>
      </p:sp>
    </p:spTree>
    <p:extLst>
      <p:ext uri="{BB962C8B-B14F-4D97-AF65-F5344CB8AC3E}">
        <p14:creationId xmlns:p14="http://schemas.microsoft.com/office/powerpoint/2010/main" val="1258340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C66567B-7D0D-4B65-8301-9DBE72C11691}" type="datetimeFigureOut">
              <a:rPr lang="en-US" smtClean="0"/>
              <a:t>10/4/2020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033919-11EE-4786-99A1-6072C56F28EA}" type="slidenum">
              <a:rPr lang="en-US" smtClean="0"/>
              <a:t>‹#›</a:t>
            </a:fld>
            <a:endParaRPr lang="en-US"/>
          </a:p>
        </p:txBody>
      </p:sp>
    </p:spTree>
    <p:extLst>
      <p:ext uri="{BB962C8B-B14F-4D97-AF65-F5344CB8AC3E}">
        <p14:creationId xmlns:p14="http://schemas.microsoft.com/office/powerpoint/2010/main" val="13896756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66567B-7D0D-4B65-8301-9DBE72C11691}" type="datetimeFigureOut">
              <a:rPr lang="en-US" smtClean="0"/>
              <a:t>10/4/2020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033919-11EE-4786-99A1-6072C56F28EA}" type="slidenum">
              <a:rPr lang="en-US" smtClean="0"/>
              <a:t>‹#›</a:t>
            </a:fld>
            <a:endParaRPr lang="en-US"/>
          </a:p>
        </p:txBody>
      </p:sp>
    </p:spTree>
    <p:extLst>
      <p:ext uri="{BB962C8B-B14F-4D97-AF65-F5344CB8AC3E}">
        <p14:creationId xmlns:p14="http://schemas.microsoft.com/office/powerpoint/2010/main" val="7982560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200" b="1" dirty="0" err="1">
                <a:solidFill>
                  <a:schemeClr val="accent1">
                    <a:lumMod val="50000"/>
                  </a:schemeClr>
                </a:solidFill>
              </a:rPr>
              <a:t>ჯან</a:t>
            </a:r>
            <a:r>
              <a:rPr lang="ka-GE" sz="2200" b="1" dirty="0">
                <a:solidFill>
                  <a:schemeClr val="accent1">
                    <a:lumMod val="50000"/>
                  </a:schemeClr>
                </a:solidFill>
              </a:rPr>
              <a:t>მრთელობის, საზოგადოებრივი ჯანდაცვის </a:t>
            </a:r>
            <a:r>
              <a:rPr lang="en-US" sz="2200" b="1" dirty="0" err="1">
                <a:solidFill>
                  <a:schemeClr val="accent1">
                    <a:lumMod val="50000"/>
                  </a:schemeClr>
                </a:solidFill>
              </a:rPr>
              <a:t>და</a:t>
            </a:r>
            <a:r>
              <a:rPr lang="en-US" sz="2200" b="1" dirty="0">
                <a:solidFill>
                  <a:schemeClr val="accent1">
                    <a:lumMod val="50000"/>
                  </a:schemeClr>
                </a:solidFill>
              </a:rPr>
              <a:t> </a:t>
            </a:r>
            <a:r>
              <a:rPr lang="en-US" sz="2200" b="1" dirty="0" err="1">
                <a:solidFill>
                  <a:schemeClr val="accent1">
                    <a:lumMod val="50000"/>
                  </a:schemeClr>
                </a:solidFill>
              </a:rPr>
              <a:t>სოციალურ</a:t>
            </a:r>
            <a:r>
              <a:rPr lang="en-US" sz="2200" b="1" dirty="0">
                <a:solidFill>
                  <a:schemeClr val="accent1">
                    <a:lumMod val="50000"/>
                  </a:schemeClr>
                </a:solidFill>
              </a:rPr>
              <a:t> </a:t>
            </a:r>
            <a:r>
              <a:rPr lang="en-US" sz="2200" b="1" dirty="0" err="1">
                <a:solidFill>
                  <a:schemeClr val="accent1">
                    <a:lumMod val="50000"/>
                  </a:schemeClr>
                </a:solidFill>
              </a:rPr>
              <a:t>სფეროში</a:t>
            </a:r>
            <a:r>
              <a:rPr lang="en-US" sz="2200" b="1" dirty="0">
                <a:solidFill>
                  <a:schemeClr val="accent1">
                    <a:lumMod val="50000"/>
                  </a:schemeClr>
                </a:solidFill>
              </a:rPr>
              <a:t> </a:t>
            </a:r>
            <a:r>
              <a:rPr lang="en-US" sz="2200" b="1" dirty="0" err="1">
                <a:solidFill>
                  <a:schemeClr val="accent1">
                    <a:lumMod val="50000"/>
                  </a:schemeClr>
                </a:solidFill>
              </a:rPr>
              <a:t>ადგილობრივი</a:t>
            </a:r>
            <a:r>
              <a:rPr lang="en-US" sz="2200" b="1" dirty="0">
                <a:solidFill>
                  <a:schemeClr val="accent1">
                    <a:lumMod val="50000"/>
                  </a:schemeClr>
                </a:solidFill>
              </a:rPr>
              <a:t> </a:t>
            </a:r>
            <a:r>
              <a:rPr lang="en-US" sz="2200" b="1" dirty="0" err="1">
                <a:solidFill>
                  <a:schemeClr val="accent1">
                    <a:lumMod val="50000"/>
                  </a:schemeClr>
                </a:solidFill>
              </a:rPr>
              <a:t>მნიშვნელობის</a:t>
            </a:r>
            <a:r>
              <a:rPr lang="en-US" sz="2200" b="1" dirty="0">
                <a:solidFill>
                  <a:schemeClr val="accent1">
                    <a:lumMod val="50000"/>
                  </a:schemeClr>
                </a:solidFill>
              </a:rPr>
              <a:t> </a:t>
            </a:r>
            <a:r>
              <a:rPr lang="en-US" sz="2200" b="1" dirty="0" err="1">
                <a:solidFill>
                  <a:schemeClr val="accent1">
                    <a:lumMod val="50000"/>
                  </a:schemeClr>
                </a:solidFill>
              </a:rPr>
              <a:t>სტრატეგიისა</a:t>
            </a:r>
            <a:r>
              <a:rPr lang="en-US" sz="2200" b="1" dirty="0">
                <a:solidFill>
                  <a:schemeClr val="accent1">
                    <a:lumMod val="50000"/>
                  </a:schemeClr>
                </a:solidFill>
              </a:rPr>
              <a:t> </a:t>
            </a:r>
            <a:r>
              <a:rPr lang="en-US" sz="2200" b="1" dirty="0" err="1">
                <a:solidFill>
                  <a:schemeClr val="accent1">
                    <a:lumMod val="50000"/>
                  </a:schemeClr>
                </a:solidFill>
              </a:rPr>
              <a:t>და</a:t>
            </a:r>
            <a:r>
              <a:rPr lang="en-US" sz="2200" b="1" dirty="0">
                <a:solidFill>
                  <a:schemeClr val="accent1">
                    <a:lumMod val="50000"/>
                  </a:schemeClr>
                </a:solidFill>
              </a:rPr>
              <a:t> </a:t>
            </a:r>
            <a:r>
              <a:rPr lang="en-US" sz="2200" b="1" dirty="0" err="1">
                <a:solidFill>
                  <a:schemeClr val="accent1">
                    <a:lumMod val="50000"/>
                  </a:schemeClr>
                </a:solidFill>
              </a:rPr>
              <a:t>მუნიციპალური</a:t>
            </a:r>
            <a:r>
              <a:rPr lang="en-US" sz="2200" b="1" dirty="0">
                <a:solidFill>
                  <a:schemeClr val="accent1">
                    <a:lumMod val="50000"/>
                  </a:schemeClr>
                </a:solidFill>
              </a:rPr>
              <a:t> </a:t>
            </a:r>
            <a:r>
              <a:rPr lang="en-US" sz="2200" b="1" dirty="0" err="1">
                <a:solidFill>
                  <a:schemeClr val="accent1">
                    <a:lumMod val="50000"/>
                  </a:schemeClr>
                </a:solidFill>
              </a:rPr>
              <a:t>პროგრამების</a:t>
            </a:r>
            <a:r>
              <a:rPr lang="en-US" sz="2200" b="1" dirty="0">
                <a:solidFill>
                  <a:schemeClr val="accent1">
                    <a:lumMod val="50000"/>
                  </a:schemeClr>
                </a:solidFill>
              </a:rPr>
              <a:t> </a:t>
            </a:r>
            <a:r>
              <a:rPr lang="en-US" sz="2200" b="1" dirty="0" err="1">
                <a:solidFill>
                  <a:schemeClr val="accent1">
                    <a:lumMod val="50000"/>
                  </a:schemeClr>
                </a:solidFill>
              </a:rPr>
              <a:t>შემუშავება</a:t>
            </a:r>
            <a:r>
              <a:rPr lang="en-US" sz="2200" b="1" dirty="0">
                <a:solidFill>
                  <a:schemeClr val="accent1">
                    <a:lumMod val="50000"/>
                  </a:schemeClr>
                </a:solidFill>
              </a:rPr>
              <a:t> </a:t>
            </a:r>
            <a:r>
              <a:rPr lang="en-US" sz="2200" b="1" dirty="0" err="1">
                <a:solidFill>
                  <a:schemeClr val="accent1">
                    <a:lumMod val="50000"/>
                  </a:schemeClr>
                </a:solidFill>
              </a:rPr>
              <a:t>და</a:t>
            </a:r>
            <a:r>
              <a:rPr lang="en-US" sz="2200" b="1" dirty="0">
                <a:solidFill>
                  <a:schemeClr val="accent1">
                    <a:lumMod val="50000"/>
                  </a:schemeClr>
                </a:solidFill>
              </a:rPr>
              <a:t> </a:t>
            </a:r>
            <a:r>
              <a:rPr lang="en-US" sz="2200" b="1" dirty="0" err="1">
                <a:solidFill>
                  <a:schemeClr val="accent1">
                    <a:lumMod val="50000"/>
                  </a:schemeClr>
                </a:solidFill>
              </a:rPr>
              <a:t>მენეჯმენტი</a:t>
            </a:r>
            <a:r>
              <a:rPr lang="en-US" b="1" dirty="0">
                <a:solidFill>
                  <a:schemeClr val="accent1">
                    <a:lumMod val="50000"/>
                  </a:schemeClr>
                </a:solidFill>
              </a:rPr>
              <a:t/>
            </a:r>
            <a:br>
              <a:rPr lang="en-US" b="1" dirty="0">
                <a:solidFill>
                  <a:schemeClr val="accent1">
                    <a:lumMod val="50000"/>
                  </a:schemeClr>
                </a:solidFill>
              </a:rPr>
            </a:br>
            <a:endParaRPr lang="en-US" b="1" dirty="0">
              <a:solidFill>
                <a:schemeClr val="accent1">
                  <a:lumMod val="50000"/>
                </a:schemeClr>
              </a:solidFill>
            </a:endParaRPr>
          </a:p>
        </p:txBody>
      </p:sp>
      <p:sp>
        <p:nvSpPr>
          <p:cNvPr id="3" name="Subtitle 2"/>
          <p:cNvSpPr>
            <a:spLocks noGrp="1"/>
          </p:cNvSpPr>
          <p:nvPr>
            <p:ph type="subTitle" idx="1"/>
          </p:nvPr>
        </p:nvSpPr>
        <p:spPr/>
        <p:txBody>
          <a:bodyPr>
            <a:normAutofit/>
          </a:bodyPr>
          <a:lstStyle/>
          <a:p>
            <a:r>
              <a:rPr lang="ka-GE" b="1" dirty="0" smtClean="0">
                <a:solidFill>
                  <a:schemeClr val="accent1">
                    <a:lumMod val="50000"/>
                  </a:schemeClr>
                </a:solidFill>
              </a:rPr>
              <a:t>თემა </a:t>
            </a:r>
            <a:r>
              <a:rPr lang="ka-GE" b="1" dirty="0" smtClean="0">
                <a:solidFill>
                  <a:schemeClr val="accent1">
                    <a:lumMod val="50000"/>
                  </a:schemeClr>
                </a:solidFill>
              </a:rPr>
              <a:t>2 </a:t>
            </a:r>
            <a:r>
              <a:rPr lang="ka-GE" b="1" dirty="0" smtClean="0">
                <a:solidFill>
                  <a:schemeClr val="accent1">
                    <a:lumMod val="50000"/>
                  </a:schemeClr>
                </a:solidFill>
              </a:rPr>
              <a:t>- </a:t>
            </a:r>
            <a:r>
              <a:rPr lang="ka-GE" b="1" dirty="0" smtClean="0">
                <a:solidFill>
                  <a:schemeClr val="accent1">
                    <a:lumMod val="50000"/>
                  </a:schemeClr>
                </a:solidFill>
              </a:rPr>
              <a:t>საინფორმაციო სისტემები</a:t>
            </a:r>
            <a:endParaRPr lang="ka-GE" b="1" dirty="0" smtClean="0">
              <a:solidFill>
                <a:schemeClr val="accent1">
                  <a:lumMod val="50000"/>
                </a:schemeClr>
              </a:solidFill>
            </a:endParaRPr>
          </a:p>
          <a:p>
            <a:endParaRPr lang="ka-GE" b="1" dirty="0">
              <a:solidFill>
                <a:schemeClr val="accent1">
                  <a:lumMod val="50000"/>
                </a:schemeClr>
              </a:solidFill>
            </a:endParaRPr>
          </a:p>
          <a:p>
            <a:endParaRPr lang="ka-GE" dirty="0" smtClean="0"/>
          </a:p>
        </p:txBody>
      </p:sp>
      <p:sp>
        <p:nvSpPr>
          <p:cNvPr id="4" name="Rectangle 3"/>
          <p:cNvSpPr/>
          <p:nvPr/>
        </p:nvSpPr>
        <p:spPr>
          <a:xfrm>
            <a:off x="983673" y="4893267"/>
            <a:ext cx="10584872" cy="1754326"/>
          </a:xfrm>
          <a:prstGeom prst="rect">
            <a:avLst/>
          </a:prstGeom>
        </p:spPr>
        <p:txBody>
          <a:bodyPr wrap="square">
            <a:spAutoFit/>
          </a:bodyPr>
          <a:lstStyle/>
          <a:p>
            <a:pPr algn="ctr"/>
            <a:r>
              <a:rPr lang="ka-GE" dirty="0" smtClean="0">
                <a:solidFill>
                  <a:schemeClr val="accent1">
                    <a:lumMod val="50000"/>
                  </a:schemeClr>
                </a:solidFill>
              </a:rPr>
              <a:t>ეკატერინე ადამია</a:t>
            </a:r>
          </a:p>
          <a:p>
            <a:pPr algn="ctr"/>
            <a:endParaRPr lang="ka-GE" dirty="0" smtClean="0"/>
          </a:p>
          <a:p>
            <a:pPr algn="ctr"/>
            <a:r>
              <a:rPr lang="ka-GE" b="1" dirty="0" smtClean="0">
                <a:solidFill>
                  <a:schemeClr val="accent1">
                    <a:lumMod val="50000"/>
                  </a:schemeClr>
                </a:solidFill>
              </a:rPr>
              <a:t>საქართველოს ოკუპირებული ტერიტორიებიდან დევნილთა, შრომის, ჯანმრთელობისა და სოციალური დაცვის  სამინისტროს, ჯანმრთელობის დაცვის პოლიტიკის სამმართველოს უფროსი</a:t>
            </a:r>
          </a:p>
          <a:p>
            <a:pPr algn="ctr"/>
            <a:endParaRPr lang="ka-GE" b="1" dirty="0">
              <a:solidFill>
                <a:schemeClr val="accent1">
                  <a:lumMod val="50000"/>
                </a:schemeClr>
              </a:solidFill>
            </a:endParaRPr>
          </a:p>
          <a:p>
            <a:pPr algn="ctr"/>
            <a:r>
              <a:rPr lang="ka-GE" b="1" dirty="0" smtClean="0">
                <a:solidFill>
                  <a:schemeClr val="accent1">
                    <a:lumMod val="50000"/>
                  </a:schemeClr>
                </a:solidFill>
              </a:rPr>
              <a:t>2020 წელი</a:t>
            </a:r>
            <a:endParaRPr lang="en-US" dirty="0">
              <a:solidFill>
                <a:schemeClr val="accent1">
                  <a:lumMod val="50000"/>
                </a:schemeClr>
              </a:solidFill>
            </a:endParaRPr>
          </a:p>
        </p:txBody>
      </p:sp>
    </p:spTree>
    <p:extLst>
      <p:ext uri="{BB962C8B-B14F-4D97-AF65-F5344CB8AC3E}">
        <p14:creationId xmlns:p14="http://schemas.microsoft.com/office/powerpoint/2010/main" val="2185000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9707"/>
            <a:ext cx="10515600" cy="1325563"/>
          </a:xfrm>
        </p:spPr>
        <p:txBody>
          <a:bodyPr>
            <a:normAutofit/>
          </a:bodyPr>
          <a:lstStyle/>
          <a:p>
            <a:r>
              <a:rPr lang="ka-GE" sz="3200" b="1" dirty="0">
                <a:solidFill>
                  <a:schemeClr val="accent1">
                    <a:lumMod val="50000"/>
                  </a:schemeClr>
                </a:solidFill>
              </a:rPr>
              <a:t>ჯანმრთელობის სისტემის შეფასების მატრიცა. ფუნქციები და მიზნები</a:t>
            </a:r>
            <a:endParaRPr lang="en-US" sz="3200" dirty="0">
              <a:solidFill>
                <a:schemeClr val="accent1">
                  <a:lumMod val="50000"/>
                </a:schemeClr>
              </a:solidFill>
            </a:endParaRPr>
          </a:p>
        </p:txBody>
      </p:sp>
      <p:sp>
        <p:nvSpPr>
          <p:cNvPr id="5" name="Rounded Rectangle 4"/>
          <p:cNvSpPr/>
          <p:nvPr/>
        </p:nvSpPr>
        <p:spPr>
          <a:xfrm>
            <a:off x="1759535" y="2687782"/>
            <a:ext cx="2105888" cy="665018"/>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smtClean="0"/>
              <a:t>ხელმძღვანელობა</a:t>
            </a:r>
            <a:endParaRPr lang="en-US" dirty="0"/>
          </a:p>
        </p:txBody>
      </p:sp>
      <p:sp>
        <p:nvSpPr>
          <p:cNvPr id="6" name="Rounded Rectangle 5"/>
          <p:cNvSpPr/>
          <p:nvPr/>
        </p:nvSpPr>
        <p:spPr>
          <a:xfrm>
            <a:off x="1773386" y="3546773"/>
            <a:ext cx="2064328" cy="554182"/>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a:t>რესურსების შექმნა</a:t>
            </a:r>
            <a:endParaRPr lang="en-US" dirty="0"/>
          </a:p>
        </p:txBody>
      </p:sp>
      <p:sp>
        <p:nvSpPr>
          <p:cNvPr id="7" name="Rounded Rectangle 6"/>
          <p:cNvSpPr/>
          <p:nvPr/>
        </p:nvSpPr>
        <p:spPr>
          <a:xfrm>
            <a:off x="1801095" y="4378042"/>
            <a:ext cx="2064328" cy="554182"/>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a:t>მომსახურების მიწოდება</a:t>
            </a:r>
            <a:endParaRPr lang="en-US" dirty="0"/>
          </a:p>
        </p:txBody>
      </p:sp>
      <p:sp>
        <p:nvSpPr>
          <p:cNvPr id="8" name="Rounded Rectangle 7"/>
          <p:cNvSpPr/>
          <p:nvPr/>
        </p:nvSpPr>
        <p:spPr>
          <a:xfrm>
            <a:off x="1814945" y="5264737"/>
            <a:ext cx="2064328" cy="554182"/>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a:t>დაფინანსება</a:t>
            </a:r>
            <a:endParaRPr lang="en-US" dirty="0"/>
          </a:p>
        </p:txBody>
      </p:sp>
      <p:sp>
        <p:nvSpPr>
          <p:cNvPr id="11" name="Right Brace 10"/>
          <p:cNvSpPr/>
          <p:nvPr/>
        </p:nvSpPr>
        <p:spPr>
          <a:xfrm>
            <a:off x="3879273" y="2798618"/>
            <a:ext cx="637309" cy="3020301"/>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4" name="Rounded Rectangle 13"/>
          <p:cNvSpPr/>
          <p:nvPr/>
        </p:nvSpPr>
        <p:spPr>
          <a:xfrm>
            <a:off x="7218217" y="2535381"/>
            <a:ext cx="3532909" cy="1025246"/>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a:t>ჯანმრთელობა</a:t>
            </a:r>
            <a:endParaRPr lang="en-US" dirty="0"/>
          </a:p>
        </p:txBody>
      </p:sp>
      <p:sp>
        <p:nvSpPr>
          <p:cNvPr id="15" name="Rounded Rectangle 14"/>
          <p:cNvSpPr/>
          <p:nvPr/>
        </p:nvSpPr>
        <p:spPr>
          <a:xfrm>
            <a:off x="7218212" y="3657611"/>
            <a:ext cx="3532909" cy="1025246"/>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a:t>სენსიტიურობა</a:t>
            </a:r>
            <a:endParaRPr lang="en-US" dirty="0"/>
          </a:p>
        </p:txBody>
      </p:sp>
      <p:sp>
        <p:nvSpPr>
          <p:cNvPr id="16" name="Rounded Rectangle 15"/>
          <p:cNvSpPr/>
          <p:nvPr/>
        </p:nvSpPr>
        <p:spPr>
          <a:xfrm>
            <a:off x="7218213" y="4793680"/>
            <a:ext cx="3532909" cy="1025246"/>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a:t>ფინანსური დაცვა</a:t>
            </a:r>
            <a:endParaRPr lang="en-US" dirty="0"/>
          </a:p>
        </p:txBody>
      </p:sp>
      <p:sp>
        <p:nvSpPr>
          <p:cNvPr id="17" name="Left Brace 16"/>
          <p:cNvSpPr/>
          <p:nvPr/>
        </p:nvSpPr>
        <p:spPr>
          <a:xfrm>
            <a:off x="6414655" y="2535381"/>
            <a:ext cx="803557" cy="328353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Right Arrow 17"/>
          <p:cNvSpPr/>
          <p:nvPr/>
        </p:nvSpPr>
        <p:spPr>
          <a:xfrm>
            <a:off x="4842174" y="3990115"/>
            <a:ext cx="1323101" cy="554178"/>
          </a:xfrm>
          <a:prstGeom prst="rightArrow">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53485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b="1" dirty="0">
                <a:solidFill>
                  <a:schemeClr val="accent1">
                    <a:lumMod val="50000"/>
                  </a:schemeClr>
                </a:solidFill>
              </a:rPr>
              <a:t>ჯანმრთელობის ზოგადი დონის </a:t>
            </a:r>
            <a:r>
              <a:rPr lang="ka-GE" b="1" dirty="0" smtClean="0">
                <a:solidFill>
                  <a:schemeClr val="accent1">
                    <a:lumMod val="50000"/>
                  </a:schemeClr>
                </a:solidFill>
              </a:rPr>
              <a:t>საზომი </a:t>
            </a:r>
            <a:r>
              <a:rPr lang="en-US" dirty="0">
                <a:solidFill>
                  <a:schemeClr val="accent1">
                    <a:lumMod val="50000"/>
                  </a:schemeClr>
                </a:solidFill>
              </a:rPr>
              <a:t/>
            </a:r>
            <a:br>
              <a:rPr lang="en-US" dirty="0">
                <a:solidFill>
                  <a:schemeClr val="accent1">
                    <a:lumMod val="50000"/>
                  </a:schemeClr>
                </a:solidFill>
              </a:rPr>
            </a:br>
            <a:endParaRPr lang="en-US" dirty="0">
              <a:solidFill>
                <a:schemeClr val="accent1">
                  <a:lumMod val="50000"/>
                </a:schemeClr>
              </a:solidFill>
            </a:endParaRPr>
          </a:p>
        </p:txBody>
      </p:sp>
      <p:sp>
        <p:nvSpPr>
          <p:cNvPr id="3" name="Content Placeholder 2"/>
          <p:cNvSpPr>
            <a:spLocks noGrp="1"/>
          </p:cNvSpPr>
          <p:nvPr>
            <p:ph idx="1"/>
          </p:nvPr>
        </p:nvSpPr>
        <p:spPr>
          <a:xfrm>
            <a:off x="838200" y="1825625"/>
            <a:ext cx="10841182" cy="4351338"/>
          </a:xfrm>
        </p:spPr>
        <p:txBody>
          <a:bodyPr>
            <a:normAutofit fontScale="92500"/>
          </a:bodyPr>
          <a:lstStyle/>
          <a:p>
            <a:pPr lvl="0"/>
            <a:r>
              <a:rPr lang="ka-GE" dirty="0">
                <a:solidFill>
                  <a:schemeClr val="accent1">
                    <a:lumMod val="50000"/>
                  </a:schemeClr>
                </a:solidFill>
              </a:rPr>
              <a:t>ავადობის ტვირთი - </a:t>
            </a:r>
            <a:r>
              <a:rPr lang="en-US" dirty="0">
                <a:solidFill>
                  <a:schemeClr val="accent1">
                    <a:lumMod val="50000"/>
                  </a:schemeClr>
                </a:solidFill>
              </a:rPr>
              <a:t>“</a:t>
            </a:r>
            <a:r>
              <a:rPr lang="ka-GE" dirty="0">
                <a:solidFill>
                  <a:schemeClr val="accent1">
                    <a:lumMod val="50000"/>
                  </a:schemeClr>
                </a:solidFill>
              </a:rPr>
              <a:t>დაკარგული </a:t>
            </a:r>
            <a:r>
              <a:rPr lang="en-US" dirty="0">
                <a:solidFill>
                  <a:schemeClr val="accent1">
                    <a:lumMod val="50000"/>
                  </a:schemeClr>
                </a:solidFill>
              </a:rPr>
              <a:t>DALY”</a:t>
            </a:r>
          </a:p>
          <a:p>
            <a:pPr lvl="0"/>
            <a:endParaRPr lang="ka-GE" dirty="0" smtClean="0">
              <a:solidFill>
                <a:schemeClr val="accent1">
                  <a:lumMod val="50000"/>
                </a:schemeClr>
              </a:solidFill>
            </a:endParaRPr>
          </a:p>
          <a:p>
            <a:pPr lvl="0"/>
            <a:r>
              <a:rPr lang="ka-GE" dirty="0" smtClean="0">
                <a:solidFill>
                  <a:schemeClr val="accent1">
                    <a:lumMod val="50000"/>
                  </a:schemeClr>
                </a:solidFill>
              </a:rPr>
              <a:t>უნარშეზღუდულობაზე </a:t>
            </a:r>
            <a:r>
              <a:rPr lang="ka-GE" dirty="0">
                <a:solidFill>
                  <a:schemeClr val="accent1">
                    <a:lumMod val="50000"/>
                  </a:schemeClr>
                </a:solidFill>
              </a:rPr>
              <a:t>შესწორებული სიცოცხლის მოსალოდნელი ხანგრძლივობა (</a:t>
            </a:r>
            <a:r>
              <a:rPr lang="en-US" dirty="0">
                <a:solidFill>
                  <a:schemeClr val="accent1">
                    <a:lumMod val="50000"/>
                  </a:schemeClr>
                </a:solidFill>
              </a:rPr>
              <a:t>DALE). </a:t>
            </a:r>
            <a:r>
              <a:rPr lang="ka-GE" dirty="0">
                <a:solidFill>
                  <a:schemeClr val="accent1">
                    <a:lumMod val="50000"/>
                  </a:schemeClr>
                </a:solidFill>
              </a:rPr>
              <a:t>ყველა ქვეყანაში საშუალოდ 7 წელიწადი (7-14% სიცოცხლის) “იკარგება” უნარშეზღუდულობის გამო </a:t>
            </a:r>
            <a:endParaRPr lang="en-US" dirty="0">
              <a:solidFill>
                <a:schemeClr val="accent1">
                  <a:lumMod val="50000"/>
                </a:schemeClr>
              </a:solidFill>
            </a:endParaRPr>
          </a:p>
          <a:p>
            <a:pPr lvl="0"/>
            <a:endParaRPr lang="ka-GE" b="1" dirty="0" smtClean="0">
              <a:solidFill>
                <a:schemeClr val="accent1">
                  <a:lumMod val="50000"/>
                </a:schemeClr>
              </a:solidFill>
            </a:endParaRPr>
          </a:p>
          <a:p>
            <a:pPr marL="0" lvl="0" indent="0">
              <a:buNone/>
            </a:pPr>
            <a:r>
              <a:rPr lang="ka-GE" b="1" dirty="0" smtClean="0">
                <a:solidFill>
                  <a:schemeClr val="accent1">
                    <a:lumMod val="50000"/>
                  </a:schemeClr>
                </a:solidFill>
              </a:rPr>
              <a:t>სისტემა </a:t>
            </a:r>
            <a:r>
              <a:rPr lang="ka-GE" b="1" dirty="0">
                <a:solidFill>
                  <a:schemeClr val="accent1">
                    <a:lumMod val="50000"/>
                  </a:schemeClr>
                </a:solidFill>
              </a:rPr>
              <a:t>არის თეორიულად სამართლიანი თუ </a:t>
            </a:r>
            <a:r>
              <a:rPr lang="ka-GE" b="1" dirty="0" smtClean="0">
                <a:solidFill>
                  <a:schemeClr val="accent1">
                    <a:lumMod val="50000"/>
                  </a:schemeClr>
                </a:solidFill>
              </a:rPr>
              <a:t>უნარშეზღუდულობაზე </a:t>
            </a:r>
            <a:r>
              <a:rPr lang="ka-GE" b="1" dirty="0">
                <a:solidFill>
                  <a:schemeClr val="accent1">
                    <a:lumMod val="50000"/>
                  </a:schemeClr>
                </a:solidFill>
              </a:rPr>
              <a:t>შესწორებული სიცოცხლის მოსალოდნელი ხანგრძლივობა (</a:t>
            </a:r>
            <a:r>
              <a:rPr lang="en-US" b="1" dirty="0">
                <a:solidFill>
                  <a:schemeClr val="accent1">
                    <a:lumMod val="50000"/>
                  </a:schemeClr>
                </a:solidFill>
              </a:rPr>
              <a:t>DALE) </a:t>
            </a:r>
            <a:r>
              <a:rPr lang="ka-GE" b="1" dirty="0">
                <a:solidFill>
                  <a:schemeClr val="accent1">
                    <a:lumMod val="50000"/>
                  </a:schemeClr>
                </a:solidFill>
              </a:rPr>
              <a:t>მთელ მოსახლეობას აქვს ერთნაირი</a:t>
            </a:r>
            <a:r>
              <a:rPr lang="en-US" b="1" dirty="0">
                <a:solidFill>
                  <a:schemeClr val="accent1">
                    <a:lumMod val="50000"/>
                  </a:schemeClr>
                </a:solidFill>
              </a:rPr>
              <a:t>. </a:t>
            </a:r>
            <a:r>
              <a:rPr lang="ka-GE" b="1" dirty="0">
                <a:solidFill>
                  <a:schemeClr val="accent1">
                    <a:lumMod val="50000"/>
                  </a:schemeClr>
                </a:solidFill>
              </a:rPr>
              <a:t>იზომება 1 (იდეალურად თანასწორი) დან 0 (იდეალურად უთანასწორო)-მდე</a:t>
            </a:r>
            <a:endParaRPr lang="en-US" dirty="0">
              <a:solidFill>
                <a:schemeClr val="accent1">
                  <a:lumMod val="50000"/>
                </a:schemeClr>
              </a:solidFill>
            </a:endParaRPr>
          </a:p>
          <a:p>
            <a:endParaRPr lang="en-US" dirty="0"/>
          </a:p>
        </p:txBody>
      </p:sp>
    </p:spTree>
    <p:extLst>
      <p:ext uri="{BB962C8B-B14F-4D97-AF65-F5344CB8AC3E}">
        <p14:creationId xmlns:p14="http://schemas.microsoft.com/office/powerpoint/2010/main" val="19102103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b="1" dirty="0">
                <a:solidFill>
                  <a:schemeClr val="accent1">
                    <a:lumMod val="50000"/>
                  </a:schemeClr>
                </a:solidFill>
              </a:rPr>
              <a:t>სენსიტიურობის ზოგადი დონე</a:t>
            </a:r>
            <a:endParaRPr lang="en-US" b="1" dirty="0">
              <a:solidFill>
                <a:schemeClr val="accent1">
                  <a:lumMod val="50000"/>
                </a:schemeClr>
              </a:solidFill>
            </a:endParaRPr>
          </a:p>
        </p:txBody>
      </p:sp>
      <p:sp>
        <p:nvSpPr>
          <p:cNvPr id="3" name="Content Placeholder 2"/>
          <p:cNvSpPr>
            <a:spLocks noGrp="1"/>
          </p:cNvSpPr>
          <p:nvPr>
            <p:ph idx="1"/>
          </p:nvPr>
        </p:nvSpPr>
        <p:spPr/>
        <p:txBody>
          <a:bodyPr>
            <a:normAutofit fontScale="77500" lnSpcReduction="20000"/>
          </a:bodyPr>
          <a:lstStyle/>
          <a:p>
            <a:pPr marL="0" indent="0">
              <a:buNone/>
            </a:pPr>
            <a:r>
              <a:rPr lang="ka-GE" b="1" dirty="0">
                <a:solidFill>
                  <a:schemeClr val="accent1">
                    <a:lumMod val="50000"/>
                  </a:schemeClr>
                </a:solidFill>
              </a:rPr>
              <a:t>სისტემის სენსიტიურობა განსხვავდება სამედიცნო მომსახურების ხარისხის ან პაციენტის კმაყოფილების ცნებებისაგან და </a:t>
            </a:r>
            <a:r>
              <a:rPr lang="ka-GE" sz="3200" b="1" dirty="0">
                <a:solidFill>
                  <a:schemeClr val="accent1">
                    <a:lumMod val="50000"/>
                  </a:schemeClr>
                </a:solidFill>
              </a:rPr>
              <a:t>შედგება შემდეგი 2 ჯგუფისა და 7 ელემენტისაგან </a:t>
            </a:r>
            <a:endParaRPr lang="en-US" sz="3200" dirty="0">
              <a:solidFill>
                <a:schemeClr val="accent1">
                  <a:lumMod val="50000"/>
                </a:schemeClr>
              </a:solidFill>
            </a:endParaRPr>
          </a:p>
          <a:p>
            <a:pPr lvl="0"/>
            <a:endParaRPr lang="ka-GE" b="1" dirty="0" smtClean="0">
              <a:solidFill>
                <a:schemeClr val="accent1">
                  <a:lumMod val="50000"/>
                </a:schemeClr>
              </a:solidFill>
            </a:endParaRPr>
          </a:p>
          <a:p>
            <a:pPr lvl="0"/>
            <a:r>
              <a:rPr lang="ka-GE" b="1" dirty="0" smtClean="0">
                <a:solidFill>
                  <a:schemeClr val="accent1">
                    <a:lumMod val="50000"/>
                  </a:schemeClr>
                </a:solidFill>
              </a:rPr>
              <a:t>პატივისცემა </a:t>
            </a:r>
            <a:r>
              <a:rPr lang="ka-GE" b="1" dirty="0">
                <a:solidFill>
                  <a:schemeClr val="accent1">
                    <a:lumMod val="50000"/>
                  </a:schemeClr>
                </a:solidFill>
              </a:rPr>
              <a:t>პიროვნების მიმართ</a:t>
            </a:r>
            <a:endParaRPr lang="en-US" dirty="0">
              <a:solidFill>
                <a:schemeClr val="accent1">
                  <a:lumMod val="50000"/>
                </a:schemeClr>
              </a:solidFill>
            </a:endParaRPr>
          </a:p>
          <a:p>
            <a:pPr lvl="1"/>
            <a:r>
              <a:rPr lang="ka-GE" dirty="0">
                <a:solidFill>
                  <a:schemeClr val="accent1">
                    <a:lumMod val="50000"/>
                  </a:schemeClr>
                </a:solidFill>
              </a:rPr>
              <a:t>ღირსების დაცვა</a:t>
            </a:r>
            <a:endParaRPr lang="en-US" dirty="0">
              <a:solidFill>
                <a:schemeClr val="accent1">
                  <a:lumMod val="50000"/>
                </a:schemeClr>
              </a:solidFill>
            </a:endParaRPr>
          </a:p>
          <a:p>
            <a:pPr lvl="1"/>
            <a:r>
              <a:rPr lang="ka-GE" dirty="0">
                <a:solidFill>
                  <a:schemeClr val="accent1">
                    <a:lumMod val="50000"/>
                  </a:schemeClr>
                </a:solidFill>
              </a:rPr>
              <a:t>კონფედენციალურობა</a:t>
            </a:r>
            <a:endParaRPr lang="en-US" dirty="0">
              <a:solidFill>
                <a:schemeClr val="accent1">
                  <a:lumMod val="50000"/>
                </a:schemeClr>
              </a:solidFill>
            </a:endParaRPr>
          </a:p>
          <a:p>
            <a:pPr lvl="1"/>
            <a:r>
              <a:rPr lang="ka-GE" dirty="0">
                <a:solidFill>
                  <a:schemeClr val="accent1">
                    <a:lumMod val="50000"/>
                  </a:schemeClr>
                </a:solidFill>
              </a:rPr>
              <a:t>ავტონომია</a:t>
            </a:r>
            <a:endParaRPr lang="en-US" dirty="0">
              <a:solidFill>
                <a:schemeClr val="accent1">
                  <a:lumMod val="50000"/>
                </a:schemeClr>
              </a:solidFill>
            </a:endParaRPr>
          </a:p>
          <a:p>
            <a:pPr lvl="0"/>
            <a:r>
              <a:rPr lang="ka-GE" b="1" dirty="0">
                <a:solidFill>
                  <a:schemeClr val="accent1">
                    <a:lumMod val="50000"/>
                  </a:schemeClr>
                </a:solidFill>
              </a:rPr>
              <a:t>კლიენტზე ორიენტირებულობა</a:t>
            </a:r>
            <a:endParaRPr lang="en-US" dirty="0">
              <a:solidFill>
                <a:schemeClr val="accent1">
                  <a:lumMod val="50000"/>
                </a:schemeClr>
              </a:solidFill>
            </a:endParaRPr>
          </a:p>
          <a:p>
            <a:pPr lvl="1"/>
            <a:r>
              <a:rPr lang="ka-GE" dirty="0">
                <a:solidFill>
                  <a:schemeClr val="accent1">
                    <a:lumMod val="50000"/>
                  </a:schemeClr>
                </a:solidFill>
              </a:rPr>
              <a:t>დროული ყურადღება;</a:t>
            </a:r>
            <a:endParaRPr lang="en-US" dirty="0">
              <a:solidFill>
                <a:schemeClr val="accent1">
                  <a:lumMod val="50000"/>
                </a:schemeClr>
              </a:solidFill>
            </a:endParaRPr>
          </a:p>
          <a:p>
            <a:pPr lvl="1"/>
            <a:r>
              <a:rPr lang="ka-GE" dirty="0">
                <a:solidFill>
                  <a:schemeClr val="accent1">
                    <a:lumMod val="50000"/>
                  </a:schemeClr>
                </a:solidFill>
              </a:rPr>
              <a:t>ადექვატური პირობები</a:t>
            </a:r>
            <a:endParaRPr lang="en-US" dirty="0">
              <a:solidFill>
                <a:schemeClr val="accent1">
                  <a:lumMod val="50000"/>
                </a:schemeClr>
              </a:solidFill>
            </a:endParaRPr>
          </a:p>
          <a:p>
            <a:pPr lvl="1"/>
            <a:r>
              <a:rPr lang="ka-GE" dirty="0">
                <a:solidFill>
                  <a:schemeClr val="accent1">
                    <a:lumMod val="50000"/>
                  </a:schemeClr>
                </a:solidFill>
              </a:rPr>
              <a:t>სოციალური მხარდაჭერის ხელმისაწვ.</a:t>
            </a:r>
            <a:endParaRPr lang="en-US" dirty="0">
              <a:solidFill>
                <a:schemeClr val="accent1">
                  <a:lumMod val="50000"/>
                </a:schemeClr>
              </a:solidFill>
            </a:endParaRPr>
          </a:p>
          <a:p>
            <a:pPr lvl="1"/>
            <a:r>
              <a:rPr lang="ka-GE" dirty="0">
                <a:solidFill>
                  <a:schemeClr val="accent1">
                    <a:lumMod val="50000"/>
                  </a:schemeClr>
                </a:solidFill>
              </a:rPr>
              <a:t>არჩევანი</a:t>
            </a:r>
            <a:endParaRPr lang="en-US" dirty="0">
              <a:solidFill>
                <a:schemeClr val="accent1">
                  <a:lumMod val="50000"/>
                </a:schemeClr>
              </a:solidFill>
            </a:endParaRPr>
          </a:p>
          <a:p>
            <a:r>
              <a:rPr lang="en-US" b="1" dirty="0"/>
              <a:t> </a:t>
            </a:r>
            <a:endParaRPr lang="en-US" dirty="0"/>
          </a:p>
          <a:p>
            <a:endParaRPr lang="en-US" dirty="0"/>
          </a:p>
        </p:txBody>
      </p:sp>
    </p:spTree>
    <p:extLst>
      <p:ext uri="{BB962C8B-B14F-4D97-AF65-F5344CB8AC3E}">
        <p14:creationId xmlns:p14="http://schemas.microsoft.com/office/powerpoint/2010/main" val="36055658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b="1" dirty="0" smtClean="0">
                <a:solidFill>
                  <a:schemeClr val="accent1">
                    <a:lumMod val="50000"/>
                  </a:schemeClr>
                </a:solidFill>
              </a:rPr>
              <a:t>ფინანსური დაცვა</a:t>
            </a:r>
            <a:endParaRPr lang="en-US" b="1" dirty="0">
              <a:solidFill>
                <a:schemeClr val="accent1">
                  <a:lumMod val="50000"/>
                </a:schemeClr>
              </a:solidFill>
            </a:endParaRPr>
          </a:p>
        </p:txBody>
      </p:sp>
      <p:sp>
        <p:nvSpPr>
          <p:cNvPr id="3" name="Content Placeholder 2"/>
          <p:cNvSpPr>
            <a:spLocks noGrp="1"/>
          </p:cNvSpPr>
          <p:nvPr>
            <p:ph idx="1"/>
          </p:nvPr>
        </p:nvSpPr>
        <p:spPr/>
        <p:txBody>
          <a:bodyPr/>
          <a:lstStyle/>
          <a:p>
            <a:pPr marL="0" indent="0">
              <a:buNone/>
            </a:pPr>
            <a:endParaRPr lang="ka-GE" b="1" dirty="0" smtClean="0">
              <a:solidFill>
                <a:schemeClr val="accent1">
                  <a:lumMod val="50000"/>
                </a:schemeClr>
              </a:solidFill>
            </a:endParaRPr>
          </a:p>
          <a:p>
            <a:pPr marL="0" indent="0">
              <a:buNone/>
            </a:pPr>
            <a:endParaRPr lang="ka-GE" b="1" dirty="0">
              <a:solidFill>
                <a:schemeClr val="accent1">
                  <a:lumMod val="50000"/>
                </a:schemeClr>
              </a:solidFill>
            </a:endParaRPr>
          </a:p>
          <a:p>
            <a:pPr marL="0" indent="0" algn="just">
              <a:buNone/>
            </a:pPr>
            <a:r>
              <a:rPr lang="ka-GE" b="1" dirty="0" smtClean="0">
                <a:solidFill>
                  <a:srgbClr val="C00000"/>
                </a:solidFill>
              </a:rPr>
              <a:t>დაფინანსება</a:t>
            </a:r>
            <a:r>
              <a:rPr lang="ka-GE" b="1" dirty="0" smtClean="0">
                <a:solidFill>
                  <a:schemeClr val="accent1">
                    <a:lumMod val="50000"/>
                  </a:schemeClr>
                </a:solidFill>
              </a:rPr>
              <a:t> </a:t>
            </a:r>
            <a:r>
              <a:rPr lang="ka-GE" b="1" dirty="0">
                <a:solidFill>
                  <a:schemeClr val="accent1">
                    <a:lumMod val="50000"/>
                  </a:schemeClr>
                </a:solidFill>
              </a:rPr>
              <a:t>იდეალურად სამართლიანია თუ “ჯანმრთელობაზე დანახარჯების წილი არასაკვებ </a:t>
            </a:r>
            <a:r>
              <a:rPr lang="ka-GE" b="1" dirty="0" smtClean="0">
                <a:solidFill>
                  <a:schemeClr val="accent1">
                    <a:lumMod val="50000"/>
                  </a:schemeClr>
                </a:solidFill>
              </a:rPr>
              <a:t>დანახარჯებში </a:t>
            </a:r>
            <a:r>
              <a:rPr lang="ka-GE" b="1" dirty="0">
                <a:solidFill>
                  <a:srgbClr val="C00000"/>
                </a:solidFill>
              </a:rPr>
              <a:t>არის ერთნაირი მთელ მოსახლეობაში, </a:t>
            </a:r>
            <a:r>
              <a:rPr lang="ka-GE" b="1" dirty="0">
                <a:solidFill>
                  <a:schemeClr val="accent1">
                    <a:lumMod val="50000"/>
                  </a:schemeClr>
                </a:solidFill>
              </a:rPr>
              <a:t>მათი შემოსავლების, ჯანმრთელობის სტატუსის თუ ჯანმრთელობის სისტემის მოხმარების დონის მიუხედავად</a:t>
            </a:r>
            <a:endParaRPr lang="en-US" dirty="0">
              <a:solidFill>
                <a:schemeClr val="accent1">
                  <a:lumMod val="50000"/>
                </a:schemeClr>
              </a:solidFill>
            </a:endParaRPr>
          </a:p>
          <a:p>
            <a:endParaRPr lang="en-US" dirty="0"/>
          </a:p>
        </p:txBody>
      </p:sp>
    </p:spTree>
    <p:extLst>
      <p:ext uri="{BB962C8B-B14F-4D97-AF65-F5344CB8AC3E}">
        <p14:creationId xmlns:p14="http://schemas.microsoft.com/office/powerpoint/2010/main" val="112710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3200" b="1" dirty="0" smtClean="0">
                <a:solidFill>
                  <a:schemeClr val="accent1">
                    <a:lumMod val="50000"/>
                  </a:schemeClr>
                </a:solidFill>
              </a:rPr>
              <a:t>თავი 2- მონაცემთა ბანკი</a:t>
            </a:r>
            <a:endParaRPr lang="en-US" sz="3200" b="1" dirty="0">
              <a:solidFill>
                <a:schemeClr val="accent1">
                  <a:lumMod val="50000"/>
                </a:schemeClr>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0789916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57302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3200" b="1" dirty="0">
                <a:solidFill>
                  <a:schemeClr val="accent1">
                    <a:lumMod val="50000"/>
                  </a:schemeClr>
                </a:solidFill>
              </a:rPr>
              <a:t>მონაცემთა მოგროვება</a:t>
            </a:r>
            <a:endParaRPr lang="en-US" sz="3200" dirty="0">
              <a:solidFill>
                <a:schemeClr val="accent1">
                  <a:lumMod val="50000"/>
                </a:schemeClr>
              </a:solidFill>
            </a:endParaRPr>
          </a:p>
        </p:txBody>
      </p:sp>
      <p:sp>
        <p:nvSpPr>
          <p:cNvPr id="3" name="Content Placeholder 2"/>
          <p:cNvSpPr>
            <a:spLocks noGrp="1"/>
          </p:cNvSpPr>
          <p:nvPr>
            <p:ph idx="1"/>
          </p:nvPr>
        </p:nvSpPr>
        <p:spPr/>
        <p:txBody>
          <a:bodyPr>
            <a:normAutofit lnSpcReduction="10000"/>
          </a:bodyPr>
          <a:lstStyle/>
          <a:p>
            <a:r>
              <a:rPr lang="en-US" sz="2400" dirty="0" err="1">
                <a:solidFill>
                  <a:schemeClr val="accent1">
                    <a:lumMod val="50000"/>
                  </a:schemeClr>
                </a:solidFill>
              </a:rPr>
              <a:t>მას</a:t>
            </a:r>
            <a:r>
              <a:rPr lang="en-US" sz="2400" dirty="0">
                <a:solidFill>
                  <a:schemeClr val="accent1">
                    <a:lumMod val="50000"/>
                  </a:schemeClr>
                </a:solidFill>
              </a:rPr>
              <a:t> </a:t>
            </a:r>
            <a:r>
              <a:rPr lang="en-US" sz="2400" dirty="0" err="1">
                <a:solidFill>
                  <a:schemeClr val="accent1">
                    <a:lumMod val="50000"/>
                  </a:schemeClr>
                </a:solidFill>
              </a:rPr>
              <a:t>შემდეგ</a:t>
            </a:r>
            <a:r>
              <a:rPr lang="en-US" sz="2400" dirty="0">
                <a:solidFill>
                  <a:schemeClr val="accent1">
                    <a:lumMod val="50000"/>
                  </a:schemeClr>
                </a:solidFill>
              </a:rPr>
              <a:t> </a:t>
            </a:r>
            <a:r>
              <a:rPr lang="en-US" sz="2400" dirty="0" err="1">
                <a:solidFill>
                  <a:schemeClr val="accent1">
                    <a:lumMod val="50000"/>
                  </a:schemeClr>
                </a:solidFill>
              </a:rPr>
              <a:t>რაც</a:t>
            </a:r>
            <a:r>
              <a:rPr lang="en-US" sz="2400" dirty="0">
                <a:solidFill>
                  <a:schemeClr val="accent1">
                    <a:lumMod val="50000"/>
                  </a:schemeClr>
                </a:solidFill>
              </a:rPr>
              <a:t> </a:t>
            </a:r>
            <a:r>
              <a:rPr lang="en-US" sz="2400" dirty="0" err="1">
                <a:solidFill>
                  <a:schemeClr val="accent1">
                    <a:lumMod val="50000"/>
                  </a:schemeClr>
                </a:solidFill>
              </a:rPr>
              <a:t>განისაზღვრება</a:t>
            </a:r>
            <a:r>
              <a:rPr lang="en-US" sz="2400" dirty="0">
                <a:solidFill>
                  <a:schemeClr val="accent1">
                    <a:lumMod val="50000"/>
                  </a:schemeClr>
                </a:solidFill>
              </a:rPr>
              <a:t> </a:t>
            </a:r>
            <a:r>
              <a:rPr lang="en-US" sz="2400" dirty="0" err="1">
                <a:solidFill>
                  <a:schemeClr val="accent1">
                    <a:lumMod val="50000"/>
                  </a:schemeClr>
                </a:solidFill>
              </a:rPr>
              <a:t>ინფორმაციის</a:t>
            </a:r>
            <a:r>
              <a:rPr lang="en-US" sz="2400" dirty="0">
                <a:solidFill>
                  <a:schemeClr val="accent1">
                    <a:lumMod val="50000"/>
                  </a:schemeClr>
                </a:solidFill>
              </a:rPr>
              <a:t> </a:t>
            </a:r>
            <a:r>
              <a:rPr lang="en-US" sz="2400" dirty="0" err="1">
                <a:solidFill>
                  <a:schemeClr val="accent1">
                    <a:lumMod val="50000"/>
                  </a:schemeClr>
                </a:solidFill>
              </a:rPr>
              <a:t>საჭიროება</a:t>
            </a:r>
            <a:r>
              <a:rPr lang="en-US" sz="2400" dirty="0">
                <a:solidFill>
                  <a:schemeClr val="accent1">
                    <a:lumMod val="50000"/>
                  </a:schemeClr>
                </a:solidFill>
              </a:rPr>
              <a:t>, </a:t>
            </a:r>
            <a:r>
              <a:rPr lang="en-US" sz="2400" dirty="0" err="1">
                <a:solidFill>
                  <a:schemeClr val="accent1">
                    <a:lumMod val="50000"/>
                  </a:schemeClr>
                </a:solidFill>
              </a:rPr>
              <a:t>უნდა</a:t>
            </a:r>
            <a:r>
              <a:rPr lang="en-US" sz="2400" dirty="0">
                <a:solidFill>
                  <a:schemeClr val="accent1">
                    <a:lumMod val="50000"/>
                  </a:schemeClr>
                </a:solidFill>
              </a:rPr>
              <a:t> </a:t>
            </a:r>
            <a:r>
              <a:rPr lang="en-US" sz="2400" dirty="0" err="1">
                <a:solidFill>
                  <a:schemeClr val="accent1">
                    <a:lumMod val="50000"/>
                  </a:schemeClr>
                </a:solidFill>
              </a:rPr>
              <a:t>მოხდეს</a:t>
            </a:r>
            <a:r>
              <a:rPr lang="en-US" sz="2400" dirty="0">
                <a:solidFill>
                  <a:schemeClr val="accent1">
                    <a:lumMod val="50000"/>
                  </a:schemeClr>
                </a:solidFill>
              </a:rPr>
              <a:t> </a:t>
            </a:r>
            <a:r>
              <a:rPr lang="en-US" sz="2400" dirty="0" err="1">
                <a:solidFill>
                  <a:schemeClr val="accent1">
                    <a:lumMod val="50000"/>
                  </a:schemeClr>
                </a:solidFill>
              </a:rPr>
              <a:t>მონაცემთა</a:t>
            </a:r>
            <a:r>
              <a:rPr lang="en-US" sz="2400" dirty="0">
                <a:solidFill>
                  <a:schemeClr val="accent1">
                    <a:lumMod val="50000"/>
                  </a:schemeClr>
                </a:solidFill>
              </a:rPr>
              <a:t> </a:t>
            </a:r>
            <a:r>
              <a:rPr lang="en-US" sz="2400" dirty="0" err="1">
                <a:solidFill>
                  <a:schemeClr val="accent1">
                    <a:lumMod val="50000"/>
                  </a:schemeClr>
                </a:solidFill>
              </a:rPr>
              <a:t>მოგროვების</a:t>
            </a:r>
            <a:r>
              <a:rPr lang="en-US" sz="2400" dirty="0">
                <a:solidFill>
                  <a:schemeClr val="accent1">
                    <a:lumMod val="50000"/>
                  </a:schemeClr>
                </a:solidFill>
              </a:rPr>
              <a:t> </a:t>
            </a:r>
            <a:r>
              <a:rPr lang="en-US" sz="2400" dirty="0" err="1">
                <a:solidFill>
                  <a:schemeClr val="accent1">
                    <a:lumMod val="50000"/>
                  </a:schemeClr>
                </a:solidFill>
              </a:rPr>
              <a:t>როგორც</a:t>
            </a:r>
            <a:r>
              <a:rPr lang="en-US" sz="2400" dirty="0">
                <a:solidFill>
                  <a:schemeClr val="accent1">
                    <a:lumMod val="50000"/>
                  </a:schemeClr>
                </a:solidFill>
              </a:rPr>
              <a:t> </a:t>
            </a:r>
            <a:r>
              <a:rPr lang="en-US" sz="2400" dirty="0" err="1">
                <a:solidFill>
                  <a:schemeClr val="accent1">
                    <a:lumMod val="50000"/>
                  </a:schemeClr>
                </a:solidFill>
              </a:rPr>
              <a:t>მუნიციპალიტეტის</a:t>
            </a:r>
            <a:r>
              <a:rPr lang="en-US" sz="2400" dirty="0">
                <a:solidFill>
                  <a:schemeClr val="accent1">
                    <a:lumMod val="50000"/>
                  </a:schemeClr>
                </a:solidFill>
              </a:rPr>
              <a:t> </a:t>
            </a:r>
            <a:r>
              <a:rPr lang="en-US" sz="2400" dirty="0" err="1">
                <a:solidFill>
                  <a:schemeClr val="accent1">
                    <a:lumMod val="50000"/>
                  </a:schemeClr>
                </a:solidFill>
              </a:rPr>
              <a:t>შიგნით</a:t>
            </a:r>
            <a:r>
              <a:rPr lang="en-US" sz="2400" dirty="0">
                <a:solidFill>
                  <a:schemeClr val="accent1">
                    <a:lumMod val="50000"/>
                  </a:schemeClr>
                </a:solidFill>
              </a:rPr>
              <a:t>, </a:t>
            </a:r>
            <a:r>
              <a:rPr lang="en-US" sz="2400" dirty="0" err="1">
                <a:solidFill>
                  <a:schemeClr val="accent1">
                    <a:lumMod val="50000"/>
                  </a:schemeClr>
                </a:solidFill>
              </a:rPr>
              <a:t>ასევე</a:t>
            </a:r>
            <a:r>
              <a:rPr lang="en-US" sz="2400" dirty="0">
                <a:solidFill>
                  <a:schemeClr val="accent1">
                    <a:lumMod val="50000"/>
                  </a:schemeClr>
                </a:solidFill>
              </a:rPr>
              <a:t> </a:t>
            </a:r>
            <a:r>
              <a:rPr lang="en-US" sz="2400" dirty="0" err="1">
                <a:solidFill>
                  <a:schemeClr val="accent1">
                    <a:lumMod val="50000"/>
                  </a:schemeClr>
                </a:solidFill>
              </a:rPr>
              <a:t>სხვა</a:t>
            </a:r>
            <a:r>
              <a:rPr lang="en-US" sz="2400" dirty="0">
                <a:solidFill>
                  <a:schemeClr val="accent1">
                    <a:lumMod val="50000"/>
                  </a:schemeClr>
                </a:solidFill>
              </a:rPr>
              <a:t> </a:t>
            </a:r>
            <a:r>
              <a:rPr lang="en-US" sz="2400" dirty="0" err="1">
                <a:solidFill>
                  <a:schemeClr val="accent1">
                    <a:lumMod val="50000"/>
                  </a:schemeClr>
                </a:solidFill>
              </a:rPr>
              <a:t>საჯარო</a:t>
            </a:r>
            <a:r>
              <a:rPr lang="en-US" sz="2400" dirty="0">
                <a:solidFill>
                  <a:schemeClr val="accent1">
                    <a:lumMod val="50000"/>
                  </a:schemeClr>
                </a:solidFill>
              </a:rPr>
              <a:t> </a:t>
            </a:r>
            <a:r>
              <a:rPr lang="en-US" sz="2400" dirty="0" err="1">
                <a:solidFill>
                  <a:schemeClr val="accent1">
                    <a:lumMod val="50000"/>
                  </a:schemeClr>
                </a:solidFill>
              </a:rPr>
              <a:t>დაწესებულებებში</a:t>
            </a:r>
            <a:r>
              <a:rPr lang="en-US" sz="2400" dirty="0">
                <a:solidFill>
                  <a:schemeClr val="accent1">
                    <a:lumMod val="50000"/>
                  </a:schemeClr>
                </a:solidFill>
              </a:rPr>
              <a:t> </a:t>
            </a:r>
            <a:r>
              <a:rPr lang="en-US" sz="2400" dirty="0" err="1">
                <a:solidFill>
                  <a:schemeClr val="accent1">
                    <a:lumMod val="50000"/>
                  </a:schemeClr>
                </a:solidFill>
              </a:rPr>
              <a:t>და</a:t>
            </a:r>
            <a:r>
              <a:rPr lang="en-US" sz="2400" dirty="0">
                <a:solidFill>
                  <a:schemeClr val="accent1">
                    <a:lumMod val="50000"/>
                  </a:schemeClr>
                </a:solidFill>
              </a:rPr>
              <a:t> </a:t>
            </a:r>
            <a:r>
              <a:rPr lang="en-US" sz="2400" dirty="0" err="1">
                <a:solidFill>
                  <a:schemeClr val="accent1">
                    <a:lumMod val="50000"/>
                  </a:schemeClr>
                </a:solidFill>
              </a:rPr>
              <a:t>ორგანიზაციებში</a:t>
            </a:r>
            <a:r>
              <a:rPr lang="en-US" sz="2400" dirty="0">
                <a:solidFill>
                  <a:schemeClr val="accent1">
                    <a:lumMod val="50000"/>
                  </a:schemeClr>
                </a:solidFill>
              </a:rPr>
              <a:t> </a:t>
            </a:r>
            <a:r>
              <a:rPr lang="en-US" sz="2400" dirty="0" err="1">
                <a:solidFill>
                  <a:schemeClr val="accent1">
                    <a:lumMod val="50000"/>
                  </a:schemeClr>
                </a:solidFill>
              </a:rPr>
              <a:t>არსებული</a:t>
            </a:r>
            <a:r>
              <a:rPr lang="en-US" sz="2400" dirty="0">
                <a:solidFill>
                  <a:schemeClr val="accent1">
                    <a:lumMod val="50000"/>
                  </a:schemeClr>
                </a:solidFill>
              </a:rPr>
              <a:t> </a:t>
            </a:r>
            <a:r>
              <a:rPr lang="en-US" sz="2400" dirty="0" err="1">
                <a:solidFill>
                  <a:schemeClr val="accent1">
                    <a:lumMod val="50000"/>
                  </a:schemeClr>
                </a:solidFill>
              </a:rPr>
              <a:t>ინფორმაციის</a:t>
            </a:r>
            <a:r>
              <a:rPr lang="en-US" sz="2400" dirty="0">
                <a:solidFill>
                  <a:schemeClr val="accent1">
                    <a:lumMod val="50000"/>
                  </a:schemeClr>
                </a:solidFill>
              </a:rPr>
              <a:t> </a:t>
            </a:r>
            <a:r>
              <a:rPr lang="en-US" sz="2400" dirty="0" err="1">
                <a:solidFill>
                  <a:schemeClr val="accent1">
                    <a:lumMod val="50000"/>
                  </a:schemeClr>
                </a:solidFill>
              </a:rPr>
              <a:t>წყაროებისა</a:t>
            </a:r>
            <a:r>
              <a:rPr lang="en-US" sz="2400" dirty="0">
                <a:solidFill>
                  <a:schemeClr val="accent1">
                    <a:lumMod val="50000"/>
                  </a:schemeClr>
                </a:solidFill>
              </a:rPr>
              <a:t> </a:t>
            </a:r>
            <a:r>
              <a:rPr lang="en-US" sz="2400" dirty="0" err="1">
                <a:solidFill>
                  <a:schemeClr val="accent1">
                    <a:lumMod val="50000"/>
                  </a:schemeClr>
                </a:solidFill>
              </a:rPr>
              <a:t>და</a:t>
            </a:r>
            <a:r>
              <a:rPr lang="en-US" sz="2400" dirty="0">
                <a:solidFill>
                  <a:schemeClr val="accent1">
                    <a:lumMod val="50000"/>
                  </a:schemeClr>
                </a:solidFill>
              </a:rPr>
              <a:t> </a:t>
            </a:r>
            <a:r>
              <a:rPr lang="en-US" sz="2400" dirty="0" err="1">
                <a:solidFill>
                  <a:schemeClr val="accent1">
                    <a:lumMod val="50000"/>
                  </a:schemeClr>
                </a:solidFill>
              </a:rPr>
              <a:t>მათი</a:t>
            </a:r>
            <a:r>
              <a:rPr lang="en-US" sz="2400" dirty="0">
                <a:solidFill>
                  <a:schemeClr val="accent1">
                    <a:lumMod val="50000"/>
                  </a:schemeClr>
                </a:solidFill>
              </a:rPr>
              <a:t> </a:t>
            </a:r>
            <a:r>
              <a:rPr lang="en-US" sz="2400" dirty="0" err="1">
                <a:solidFill>
                  <a:schemeClr val="accent1">
                    <a:lumMod val="50000"/>
                  </a:schemeClr>
                </a:solidFill>
              </a:rPr>
              <a:t>მოგროვების</a:t>
            </a:r>
            <a:r>
              <a:rPr lang="en-US" sz="2400" dirty="0">
                <a:solidFill>
                  <a:schemeClr val="accent1">
                    <a:lumMod val="50000"/>
                  </a:schemeClr>
                </a:solidFill>
              </a:rPr>
              <a:t> </a:t>
            </a:r>
            <a:r>
              <a:rPr lang="en-US" sz="2400" dirty="0" err="1">
                <a:solidFill>
                  <a:schemeClr val="accent1">
                    <a:lumMod val="50000"/>
                  </a:schemeClr>
                </a:solidFill>
              </a:rPr>
              <a:t>პროცედურების</a:t>
            </a:r>
            <a:r>
              <a:rPr lang="en-US" sz="2400" dirty="0">
                <a:solidFill>
                  <a:schemeClr val="accent1">
                    <a:lumMod val="50000"/>
                  </a:schemeClr>
                </a:solidFill>
              </a:rPr>
              <a:t> </a:t>
            </a:r>
            <a:r>
              <a:rPr lang="en-US" sz="2400" dirty="0" err="1">
                <a:solidFill>
                  <a:schemeClr val="accent1">
                    <a:lumMod val="50000"/>
                  </a:schemeClr>
                </a:solidFill>
              </a:rPr>
              <a:t>განსაზღვრა</a:t>
            </a:r>
            <a:r>
              <a:rPr lang="en-US" dirty="0"/>
              <a:t>. </a:t>
            </a:r>
            <a:endParaRPr lang="en-US" dirty="0" smtClean="0"/>
          </a:p>
          <a:p>
            <a:endParaRPr lang="en-US" dirty="0"/>
          </a:p>
          <a:p>
            <a:pPr marL="0" indent="0">
              <a:buNone/>
            </a:pPr>
            <a:r>
              <a:rPr lang="en-US" b="1" dirty="0" err="1">
                <a:solidFill>
                  <a:srgbClr val="C00000"/>
                </a:solidFill>
              </a:rPr>
              <a:t>უპირველეს</a:t>
            </a:r>
            <a:r>
              <a:rPr lang="en-US" b="1" dirty="0">
                <a:solidFill>
                  <a:srgbClr val="C00000"/>
                </a:solidFill>
              </a:rPr>
              <a:t> </a:t>
            </a:r>
            <a:r>
              <a:rPr lang="en-US" b="1" dirty="0" err="1">
                <a:solidFill>
                  <a:srgbClr val="C00000"/>
                </a:solidFill>
              </a:rPr>
              <a:t>ყოვლისა</a:t>
            </a:r>
            <a:r>
              <a:rPr lang="en-US" b="1" dirty="0">
                <a:solidFill>
                  <a:srgbClr val="C00000"/>
                </a:solidFill>
              </a:rPr>
              <a:t>, </a:t>
            </a:r>
            <a:r>
              <a:rPr lang="en-US" b="1" dirty="0" err="1">
                <a:solidFill>
                  <a:srgbClr val="C00000"/>
                </a:solidFill>
              </a:rPr>
              <a:t>უნდა</a:t>
            </a:r>
            <a:r>
              <a:rPr lang="en-US" b="1" dirty="0">
                <a:solidFill>
                  <a:srgbClr val="C00000"/>
                </a:solidFill>
              </a:rPr>
              <a:t> </a:t>
            </a:r>
            <a:r>
              <a:rPr lang="en-US" b="1" dirty="0" err="1">
                <a:solidFill>
                  <a:srgbClr val="C00000"/>
                </a:solidFill>
              </a:rPr>
              <a:t>დაადგინოთ</a:t>
            </a:r>
            <a:r>
              <a:rPr lang="en-US" b="1" dirty="0">
                <a:solidFill>
                  <a:srgbClr val="C00000"/>
                </a:solidFill>
              </a:rPr>
              <a:t>: </a:t>
            </a:r>
          </a:p>
          <a:p>
            <a:pPr lvl="1"/>
            <a:r>
              <a:rPr lang="en-US" dirty="0" err="1" smtClean="0">
                <a:solidFill>
                  <a:schemeClr val="accent1">
                    <a:lumMod val="50000"/>
                  </a:schemeClr>
                </a:solidFill>
              </a:rPr>
              <a:t>რომელი</a:t>
            </a:r>
            <a:r>
              <a:rPr lang="en-US" dirty="0" smtClean="0">
                <a:solidFill>
                  <a:schemeClr val="accent1">
                    <a:lumMod val="50000"/>
                  </a:schemeClr>
                </a:solidFill>
              </a:rPr>
              <a:t> </a:t>
            </a:r>
            <a:r>
              <a:rPr lang="en-US" dirty="0" err="1">
                <a:solidFill>
                  <a:schemeClr val="accent1">
                    <a:lumMod val="50000"/>
                  </a:schemeClr>
                </a:solidFill>
              </a:rPr>
              <a:t>მონაცემები</a:t>
            </a:r>
            <a:r>
              <a:rPr lang="en-US" dirty="0">
                <a:solidFill>
                  <a:schemeClr val="accent1">
                    <a:lumMod val="50000"/>
                  </a:schemeClr>
                </a:solidFill>
              </a:rPr>
              <a:t> </a:t>
            </a:r>
            <a:r>
              <a:rPr lang="en-US" dirty="0" err="1">
                <a:solidFill>
                  <a:schemeClr val="accent1">
                    <a:lumMod val="50000"/>
                  </a:schemeClr>
                </a:solidFill>
              </a:rPr>
              <a:t>შეიძლება</a:t>
            </a:r>
            <a:r>
              <a:rPr lang="en-US" dirty="0">
                <a:solidFill>
                  <a:schemeClr val="accent1">
                    <a:lumMod val="50000"/>
                  </a:schemeClr>
                </a:solidFill>
              </a:rPr>
              <a:t> </a:t>
            </a:r>
            <a:r>
              <a:rPr lang="en-US" dirty="0" err="1">
                <a:solidFill>
                  <a:schemeClr val="accent1">
                    <a:lumMod val="50000"/>
                  </a:schemeClr>
                </a:solidFill>
              </a:rPr>
              <a:t>მოგროვდეს</a:t>
            </a:r>
            <a:r>
              <a:rPr lang="en-US" dirty="0">
                <a:solidFill>
                  <a:schemeClr val="accent1">
                    <a:lumMod val="50000"/>
                  </a:schemeClr>
                </a:solidFill>
              </a:rPr>
              <a:t> </a:t>
            </a:r>
            <a:r>
              <a:rPr lang="en-US" dirty="0" err="1">
                <a:solidFill>
                  <a:schemeClr val="accent1">
                    <a:lumMod val="50000"/>
                  </a:schemeClr>
                </a:solidFill>
              </a:rPr>
              <a:t>მუნიციპალიტეტის</a:t>
            </a:r>
            <a:r>
              <a:rPr lang="en-US" dirty="0">
                <a:solidFill>
                  <a:schemeClr val="accent1">
                    <a:lumMod val="50000"/>
                  </a:schemeClr>
                </a:solidFill>
              </a:rPr>
              <a:t> </a:t>
            </a:r>
            <a:r>
              <a:rPr lang="en-US" dirty="0" err="1">
                <a:solidFill>
                  <a:schemeClr val="accent1">
                    <a:lumMod val="50000"/>
                  </a:schemeClr>
                </a:solidFill>
              </a:rPr>
              <a:t>საქმიანობის</a:t>
            </a:r>
            <a:r>
              <a:rPr lang="en-US" dirty="0">
                <a:solidFill>
                  <a:schemeClr val="accent1">
                    <a:lumMod val="50000"/>
                  </a:schemeClr>
                </a:solidFill>
              </a:rPr>
              <a:t> </a:t>
            </a:r>
            <a:r>
              <a:rPr lang="en-US" dirty="0" err="1">
                <a:solidFill>
                  <a:schemeClr val="accent1">
                    <a:lumMod val="50000"/>
                  </a:schemeClr>
                </a:solidFill>
              </a:rPr>
              <a:t>პროცესში</a:t>
            </a:r>
            <a:r>
              <a:rPr lang="en-US" dirty="0">
                <a:solidFill>
                  <a:schemeClr val="accent1">
                    <a:lumMod val="50000"/>
                  </a:schemeClr>
                </a:solidFill>
              </a:rPr>
              <a:t> (</a:t>
            </a:r>
            <a:r>
              <a:rPr lang="en-US" dirty="0" err="1">
                <a:solidFill>
                  <a:schemeClr val="accent1">
                    <a:lumMod val="50000"/>
                  </a:schemeClr>
                </a:solidFill>
              </a:rPr>
              <a:t>საქმის</a:t>
            </a:r>
            <a:r>
              <a:rPr lang="en-US" dirty="0">
                <a:solidFill>
                  <a:schemeClr val="accent1">
                    <a:lumMod val="50000"/>
                  </a:schemeClr>
                </a:solidFill>
              </a:rPr>
              <a:t> </a:t>
            </a:r>
            <a:r>
              <a:rPr lang="en-US" dirty="0" err="1">
                <a:solidFill>
                  <a:schemeClr val="accent1">
                    <a:lumMod val="50000"/>
                  </a:schemeClr>
                </a:solidFill>
              </a:rPr>
              <a:t>წარმოებიდან</a:t>
            </a:r>
            <a:r>
              <a:rPr lang="en-US" dirty="0">
                <a:solidFill>
                  <a:schemeClr val="accent1">
                    <a:lumMod val="50000"/>
                  </a:schemeClr>
                </a:solidFill>
              </a:rPr>
              <a:t>, </a:t>
            </a:r>
            <a:r>
              <a:rPr lang="en-US" dirty="0" err="1">
                <a:solidFill>
                  <a:schemeClr val="accent1">
                    <a:lumMod val="50000"/>
                  </a:schemeClr>
                </a:solidFill>
              </a:rPr>
              <a:t>მომართვებიდან</a:t>
            </a:r>
            <a:r>
              <a:rPr lang="en-US" dirty="0">
                <a:solidFill>
                  <a:schemeClr val="accent1">
                    <a:lumMod val="50000"/>
                  </a:schemeClr>
                </a:solidFill>
              </a:rPr>
              <a:t>, </a:t>
            </a:r>
            <a:r>
              <a:rPr lang="en-US" dirty="0" err="1">
                <a:solidFill>
                  <a:schemeClr val="accent1">
                    <a:lumMod val="50000"/>
                  </a:schemeClr>
                </a:solidFill>
              </a:rPr>
              <a:t>ადგილობრივი</a:t>
            </a:r>
            <a:r>
              <a:rPr lang="en-US" dirty="0">
                <a:solidFill>
                  <a:schemeClr val="accent1">
                    <a:lumMod val="50000"/>
                  </a:schemeClr>
                </a:solidFill>
              </a:rPr>
              <a:t> </a:t>
            </a:r>
            <a:r>
              <a:rPr lang="en-US" dirty="0" err="1">
                <a:solidFill>
                  <a:schemeClr val="accent1">
                    <a:lumMod val="50000"/>
                  </a:schemeClr>
                </a:solidFill>
              </a:rPr>
              <a:t>პროგრამების</a:t>
            </a:r>
            <a:r>
              <a:rPr lang="en-US" dirty="0">
                <a:solidFill>
                  <a:schemeClr val="accent1">
                    <a:lumMod val="50000"/>
                  </a:schemeClr>
                </a:solidFill>
              </a:rPr>
              <a:t> </a:t>
            </a:r>
            <a:r>
              <a:rPr lang="en-US" dirty="0" err="1">
                <a:solidFill>
                  <a:schemeClr val="accent1">
                    <a:lumMod val="50000"/>
                  </a:schemeClr>
                </a:solidFill>
              </a:rPr>
              <a:t>შეფასებიდან</a:t>
            </a:r>
            <a:r>
              <a:rPr lang="en-US" dirty="0">
                <a:solidFill>
                  <a:schemeClr val="accent1">
                    <a:lumMod val="50000"/>
                  </a:schemeClr>
                </a:solidFill>
              </a:rPr>
              <a:t>) </a:t>
            </a:r>
          </a:p>
          <a:p>
            <a:pPr lvl="1"/>
            <a:r>
              <a:rPr lang="en-US" dirty="0" err="1" smtClean="0">
                <a:solidFill>
                  <a:schemeClr val="accent1">
                    <a:lumMod val="50000"/>
                  </a:schemeClr>
                </a:solidFill>
              </a:rPr>
              <a:t>რომელი</a:t>
            </a:r>
            <a:r>
              <a:rPr lang="en-US" dirty="0" smtClean="0">
                <a:solidFill>
                  <a:schemeClr val="accent1">
                    <a:lumMod val="50000"/>
                  </a:schemeClr>
                </a:solidFill>
              </a:rPr>
              <a:t> </a:t>
            </a:r>
            <a:r>
              <a:rPr lang="en-US" dirty="0" err="1">
                <a:solidFill>
                  <a:schemeClr val="accent1">
                    <a:lumMod val="50000"/>
                  </a:schemeClr>
                </a:solidFill>
              </a:rPr>
              <a:t>ინფორმაციის</a:t>
            </a:r>
            <a:r>
              <a:rPr lang="en-US" dirty="0">
                <a:solidFill>
                  <a:schemeClr val="accent1">
                    <a:lumMod val="50000"/>
                  </a:schemeClr>
                </a:solidFill>
              </a:rPr>
              <a:t> </a:t>
            </a:r>
            <a:r>
              <a:rPr lang="en-US" dirty="0" err="1">
                <a:solidFill>
                  <a:schemeClr val="accent1">
                    <a:lumMod val="50000"/>
                  </a:schemeClr>
                </a:solidFill>
              </a:rPr>
              <a:t>გამოთხოვა</a:t>
            </a:r>
            <a:r>
              <a:rPr lang="en-US" dirty="0">
                <a:solidFill>
                  <a:schemeClr val="accent1">
                    <a:lumMod val="50000"/>
                  </a:schemeClr>
                </a:solidFill>
              </a:rPr>
              <a:t> </a:t>
            </a:r>
            <a:r>
              <a:rPr lang="en-US" dirty="0" err="1">
                <a:solidFill>
                  <a:schemeClr val="accent1">
                    <a:lumMod val="50000"/>
                  </a:schemeClr>
                </a:solidFill>
              </a:rPr>
              <a:t>უნდა</a:t>
            </a:r>
            <a:r>
              <a:rPr lang="en-US" dirty="0">
                <a:solidFill>
                  <a:schemeClr val="accent1">
                    <a:lumMod val="50000"/>
                  </a:schemeClr>
                </a:solidFill>
              </a:rPr>
              <a:t> </a:t>
            </a:r>
            <a:r>
              <a:rPr lang="en-US" dirty="0" err="1">
                <a:solidFill>
                  <a:schemeClr val="accent1">
                    <a:lumMod val="50000"/>
                  </a:schemeClr>
                </a:solidFill>
              </a:rPr>
              <a:t>მოხდეს</a:t>
            </a:r>
            <a:r>
              <a:rPr lang="en-US" dirty="0">
                <a:solidFill>
                  <a:schemeClr val="accent1">
                    <a:lumMod val="50000"/>
                  </a:schemeClr>
                </a:solidFill>
              </a:rPr>
              <a:t> </a:t>
            </a:r>
            <a:r>
              <a:rPr lang="en-US" dirty="0" err="1">
                <a:solidFill>
                  <a:schemeClr val="accent1">
                    <a:lumMod val="50000"/>
                  </a:schemeClr>
                </a:solidFill>
              </a:rPr>
              <a:t>სხვა</a:t>
            </a:r>
            <a:r>
              <a:rPr lang="en-US" dirty="0">
                <a:solidFill>
                  <a:schemeClr val="accent1">
                    <a:lumMod val="50000"/>
                  </a:schemeClr>
                </a:solidFill>
              </a:rPr>
              <a:t> </a:t>
            </a:r>
            <a:r>
              <a:rPr lang="en-US" dirty="0" err="1">
                <a:solidFill>
                  <a:schemeClr val="accent1">
                    <a:lumMod val="50000"/>
                  </a:schemeClr>
                </a:solidFill>
              </a:rPr>
              <a:t>უწყებებიდან</a:t>
            </a:r>
            <a:r>
              <a:rPr lang="en-US" dirty="0">
                <a:solidFill>
                  <a:schemeClr val="accent1">
                    <a:lumMod val="50000"/>
                  </a:schemeClr>
                </a:solidFill>
              </a:rPr>
              <a:t>/</a:t>
            </a:r>
            <a:r>
              <a:rPr lang="en-US" dirty="0" err="1">
                <a:solidFill>
                  <a:schemeClr val="accent1">
                    <a:lumMod val="50000"/>
                  </a:schemeClr>
                </a:solidFill>
              </a:rPr>
              <a:t>ორგანიზაციებიდან</a:t>
            </a:r>
            <a:r>
              <a:rPr lang="en-US" dirty="0">
                <a:solidFill>
                  <a:schemeClr val="accent1">
                    <a:lumMod val="50000"/>
                  </a:schemeClr>
                </a:solidFill>
              </a:rPr>
              <a:t>.</a:t>
            </a:r>
            <a:endParaRPr lang="en-US" dirty="0">
              <a:solidFill>
                <a:schemeClr val="accent1">
                  <a:lumMod val="50000"/>
                </a:schemeClr>
              </a:solidFill>
            </a:endParaRPr>
          </a:p>
        </p:txBody>
      </p:sp>
    </p:spTree>
    <p:extLst>
      <p:ext uri="{BB962C8B-B14F-4D97-AF65-F5344CB8AC3E}">
        <p14:creationId xmlns:p14="http://schemas.microsoft.com/office/powerpoint/2010/main" val="25646273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b="1" dirty="0">
                <a:solidFill>
                  <a:srgbClr val="C00000"/>
                </a:solidFill>
              </a:rPr>
              <a:t>მნიშვნელოვანია!</a:t>
            </a:r>
            <a:endParaRPr lang="en-US" b="1" dirty="0">
              <a:solidFill>
                <a:srgbClr val="C00000"/>
              </a:solidFill>
            </a:endParaRPr>
          </a:p>
        </p:txBody>
      </p:sp>
      <p:sp>
        <p:nvSpPr>
          <p:cNvPr id="3" name="Content Placeholder 2"/>
          <p:cNvSpPr>
            <a:spLocks noGrp="1"/>
          </p:cNvSpPr>
          <p:nvPr>
            <p:ph idx="1"/>
          </p:nvPr>
        </p:nvSpPr>
        <p:spPr/>
        <p:txBody>
          <a:bodyPr/>
          <a:lstStyle/>
          <a:p>
            <a:pPr algn="just"/>
            <a:r>
              <a:rPr lang="en-US" dirty="0" err="1">
                <a:solidFill>
                  <a:schemeClr val="accent1">
                    <a:lumMod val="50000"/>
                  </a:schemeClr>
                </a:solidFill>
              </a:rPr>
              <a:t>ნებისმიერი</a:t>
            </a:r>
            <a:r>
              <a:rPr lang="en-US" dirty="0">
                <a:solidFill>
                  <a:schemeClr val="accent1">
                    <a:lumMod val="50000"/>
                  </a:schemeClr>
                </a:solidFill>
              </a:rPr>
              <a:t> </a:t>
            </a:r>
            <a:r>
              <a:rPr lang="en-US" dirty="0" err="1">
                <a:solidFill>
                  <a:schemeClr val="accent1">
                    <a:lumMod val="50000"/>
                  </a:schemeClr>
                </a:solidFill>
              </a:rPr>
              <a:t>ინფორმაცია</a:t>
            </a:r>
            <a:r>
              <a:rPr lang="en-US" dirty="0">
                <a:solidFill>
                  <a:schemeClr val="accent1">
                    <a:lumMod val="50000"/>
                  </a:schemeClr>
                </a:solidFill>
              </a:rPr>
              <a:t> </a:t>
            </a:r>
            <a:r>
              <a:rPr lang="en-US" dirty="0" err="1">
                <a:solidFill>
                  <a:schemeClr val="accent1">
                    <a:lumMod val="50000"/>
                  </a:schemeClr>
                </a:solidFill>
              </a:rPr>
              <a:t>და</a:t>
            </a:r>
            <a:r>
              <a:rPr lang="en-US" dirty="0">
                <a:solidFill>
                  <a:schemeClr val="accent1">
                    <a:lumMod val="50000"/>
                  </a:schemeClr>
                </a:solidFill>
              </a:rPr>
              <a:t> </a:t>
            </a:r>
            <a:r>
              <a:rPr lang="en-US" dirty="0" err="1">
                <a:solidFill>
                  <a:schemeClr val="accent1">
                    <a:lumMod val="50000"/>
                  </a:schemeClr>
                </a:solidFill>
              </a:rPr>
              <a:t>თავად</a:t>
            </a:r>
            <a:r>
              <a:rPr lang="en-US" dirty="0">
                <a:solidFill>
                  <a:schemeClr val="accent1">
                    <a:lumMod val="50000"/>
                  </a:schemeClr>
                </a:solidFill>
              </a:rPr>
              <a:t> </a:t>
            </a:r>
            <a:r>
              <a:rPr lang="en-US" dirty="0" err="1">
                <a:solidFill>
                  <a:schemeClr val="accent1">
                    <a:lumMod val="50000"/>
                  </a:schemeClr>
                </a:solidFill>
              </a:rPr>
              <a:t>ინფორმაციის</a:t>
            </a:r>
            <a:r>
              <a:rPr lang="en-US" dirty="0">
                <a:solidFill>
                  <a:schemeClr val="accent1">
                    <a:lumMod val="50000"/>
                  </a:schemeClr>
                </a:solidFill>
              </a:rPr>
              <a:t> </a:t>
            </a:r>
            <a:r>
              <a:rPr lang="en-US" dirty="0" err="1">
                <a:solidFill>
                  <a:schemeClr val="accent1">
                    <a:lumMod val="50000"/>
                  </a:schemeClr>
                </a:solidFill>
              </a:rPr>
              <a:t>მოგროვების</a:t>
            </a:r>
            <a:r>
              <a:rPr lang="en-US" dirty="0">
                <a:solidFill>
                  <a:schemeClr val="accent1">
                    <a:lumMod val="50000"/>
                  </a:schemeClr>
                </a:solidFill>
              </a:rPr>
              <a:t> </a:t>
            </a:r>
            <a:r>
              <a:rPr lang="en-US" dirty="0" err="1">
                <a:solidFill>
                  <a:schemeClr val="accent1">
                    <a:lumMod val="50000"/>
                  </a:schemeClr>
                </a:solidFill>
              </a:rPr>
              <a:t>პროცესი</a:t>
            </a:r>
            <a:r>
              <a:rPr lang="en-US" dirty="0">
                <a:solidFill>
                  <a:schemeClr val="accent1">
                    <a:lumMod val="50000"/>
                  </a:schemeClr>
                </a:solidFill>
              </a:rPr>
              <a:t> </a:t>
            </a:r>
            <a:r>
              <a:rPr lang="en-US" dirty="0" err="1">
                <a:solidFill>
                  <a:schemeClr val="accent1">
                    <a:lumMod val="50000"/>
                  </a:schemeClr>
                </a:solidFill>
              </a:rPr>
              <a:t>შესაბამისობაში</a:t>
            </a:r>
            <a:r>
              <a:rPr lang="en-US" dirty="0">
                <a:solidFill>
                  <a:schemeClr val="accent1">
                    <a:lumMod val="50000"/>
                  </a:schemeClr>
                </a:solidFill>
              </a:rPr>
              <a:t> </a:t>
            </a:r>
            <a:r>
              <a:rPr lang="en-US" dirty="0" err="1">
                <a:solidFill>
                  <a:schemeClr val="accent1">
                    <a:lumMod val="50000"/>
                  </a:schemeClr>
                </a:solidFill>
              </a:rPr>
              <a:t>უნდა</a:t>
            </a:r>
            <a:r>
              <a:rPr lang="en-US" dirty="0">
                <a:solidFill>
                  <a:schemeClr val="accent1">
                    <a:lumMod val="50000"/>
                  </a:schemeClr>
                </a:solidFill>
              </a:rPr>
              <a:t> </a:t>
            </a:r>
            <a:r>
              <a:rPr lang="en-US" dirty="0" err="1">
                <a:solidFill>
                  <a:schemeClr val="accent1">
                    <a:lumMod val="50000"/>
                  </a:schemeClr>
                </a:solidFill>
              </a:rPr>
              <a:t>იყოს</a:t>
            </a:r>
            <a:r>
              <a:rPr lang="en-US" dirty="0">
                <a:solidFill>
                  <a:schemeClr val="accent1">
                    <a:lumMod val="50000"/>
                  </a:schemeClr>
                </a:solidFill>
              </a:rPr>
              <a:t> </a:t>
            </a:r>
            <a:r>
              <a:rPr lang="en-US" dirty="0" err="1">
                <a:solidFill>
                  <a:schemeClr val="accent1">
                    <a:lumMod val="50000"/>
                  </a:schemeClr>
                </a:solidFill>
              </a:rPr>
              <a:t>არსებულ</a:t>
            </a:r>
            <a:r>
              <a:rPr lang="en-US" dirty="0">
                <a:solidFill>
                  <a:schemeClr val="accent1">
                    <a:lumMod val="50000"/>
                  </a:schemeClr>
                </a:solidFill>
              </a:rPr>
              <a:t> </a:t>
            </a:r>
            <a:r>
              <a:rPr lang="en-US" dirty="0" err="1">
                <a:solidFill>
                  <a:schemeClr val="accent1">
                    <a:lumMod val="50000"/>
                  </a:schemeClr>
                </a:solidFill>
              </a:rPr>
              <a:t>რეგულაციებთან</a:t>
            </a:r>
            <a:r>
              <a:rPr lang="en-US" dirty="0">
                <a:solidFill>
                  <a:schemeClr val="accent1">
                    <a:lumMod val="50000"/>
                  </a:schemeClr>
                </a:solidFill>
              </a:rPr>
              <a:t> </a:t>
            </a:r>
            <a:r>
              <a:rPr lang="en-US" dirty="0" err="1">
                <a:solidFill>
                  <a:schemeClr val="accent1">
                    <a:lumMod val="50000"/>
                  </a:schemeClr>
                </a:solidFill>
              </a:rPr>
              <a:t>და</a:t>
            </a:r>
            <a:r>
              <a:rPr lang="en-US" dirty="0">
                <a:solidFill>
                  <a:schemeClr val="accent1">
                    <a:lumMod val="50000"/>
                  </a:schemeClr>
                </a:solidFill>
              </a:rPr>
              <a:t> </a:t>
            </a:r>
            <a:r>
              <a:rPr lang="en-US" dirty="0" err="1">
                <a:solidFill>
                  <a:schemeClr val="accent1">
                    <a:lumMod val="50000"/>
                  </a:schemeClr>
                </a:solidFill>
              </a:rPr>
              <a:t>დაცული</a:t>
            </a:r>
            <a:r>
              <a:rPr lang="en-US" dirty="0">
                <a:solidFill>
                  <a:schemeClr val="accent1">
                    <a:lumMod val="50000"/>
                  </a:schemeClr>
                </a:solidFill>
              </a:rPr>
              <a:t> </a:t>
            </a:r>
            <a:r>
              <a:rPr lang="en-US" dirty="0" err="1">
                <a:solidFill>
                  <a:schemeClr val="accent1">
                    <a:lumMod val="50000"/>
                  </a:schemeClr>
                </a:solidFill>
              </a:rPr>
              <a:t>უნდა</a:t>
            </a:r>
            <a:r>
              <a:rPr lang="en-US" dirty="0">
                <a:solidFill>
                  <a:schemeClr val="accent1">
                    <a:lumMod val="50000"/>
                  </a:schemeClr>
                </a:solidFill>
              </a:rPr>
              <a:t> </a:t>
            </a:r>
            <a:r>
              <a:rPr lang="en-US" dirty="0" err="1">
                <a:solidFill>
                  <a:schemeClr val="accent1">
                    <a:lumMod val="50000"/>
                  </a:schemeClr>
                </a:solidFill>
              </a:rPr>
              <a:t>იყოს</a:t>
            </a:r>
            <a:r>
              <a:rPr lang="en-US" dirty="0">
                <a:solidFill>
                  <a:schemeClr val="accent1">
                    <a:lumMod val="50000"/>
                  </a:schemeClr>
                </a:solidFill>
              </a:rPr>
              <a:t>, </a:t>
            </a:r>
            <a:r>
              <a:rPr lang="en-US" dirty="0" err="1">
                <a:solidFill>
                  <a:schemeClr val="accent1">
                    <a:lumMod val="50000"/>
                  </a:schemeClr>
                </a:solidFill>
              </a:rPr>
              <a:t>როგორც</a:t>
            </a:r>
            <a:r>
              <a:rPr lang="en-US" dirty="0">
                <a:solidFill>
                  <a:schemeClr val="accent1">
                    <a:lumMod val="50000"/>
                  </a:schemeClr>
                </a:solidFill>
              </a:rPr>
              <a:t> </a:t>
            </a:r>
            <a:r>
              <a:rPr lang="en-US" dirty="0" err="1">
                <a:solidFill>
                  <a:schemeClr val="accent1">
                    <a:lumMod val="50000"/>
                  </a:schemeClr>
                </a:solidFill>
              </a:rPr>
              <a:t>კონფიდენციალობის</a:t>
            </a:r>
            <a:r>
              <a:rPr lang="en-US" dirty="0">
                <a:solidFill>
                  <a:schemeClr val="accent1">
                    <a:lumMod val="50000"/>
                  </a:schemeClr>
                </a:solidFill>
              </a:rPr>
              <a:t>, </a:t>
            </a:r>
            <a:r>
              <a:rPr lang="en-US" dirty="0" err="1">
                <a:solidFill>
                  <a:schemeClr val="accent1">
                    <a:lumMod val="50000"/>
                  </a:schemeClr>
                </a:solidFill>
              </a:rPr>
              <a:t>ასევე</a:t>
            </a:r>
            <a:r>
              <a:rPr lang="en-US" dirty="0">
                <a:solidFill>
                  <a:schemeClr val="accent1">
                    <a:lumMod val="50000"/>
                  </a:schemeClr>
                </a:solidFill>
              </a:rPr>
              <a:t> </a:t>
            </a:r>
            <a:r>
              <a:rPr lang="en-US" dirty="0" err="1">
                <a:solidFill>
                  <a:schemeClr val="accent1">
                    <a:lumMod val="50000"/>
                  </a:schemeClr>
                </a:solidFill>
              </a:rPr>
              <a:t>მონაცემების</a:t>
            </a:r>
            <a:r>
              <a:rPr lang="en-US" dirty="0">
                <a:solidFill>
                  <a:schemeClr val="accent1">
                    <a:lumMod val="50000"/>
                  </a:schemeClr>
                </a:solidFill>
              </a:rPr>
              <a:t> </a:t>
            </a:r>
            <a:r>
              <a:rPr lang="en-US" dirty="0" err="1">
                <a:solidFill>
                  <a:schemeClr val="accent1">
                    <a:lumMod val="50000"/>
                  </a:schemeClr>
                </a:solidFill>
              </a:rPr>
              <a:t>შეგროვების</a:t>
            </a:r>
            <a:r>
              <a:rPr lang="en-US" dirty="0">
                <a:solidFill>
                  <a:schemeClr val="accent1">
                    <a:lumMod val="50000"/>
                  </a:schemeClr>
                </a:solidFill>
              </a:rPr>
              <a:t>, </a:t>
            </a:r>
            <a:r>
              <a:rPr lang="en-US" dirty="0" err="1">
                <a:solidFill>
                  <a:schemeClr val="accent1">
                    <a:lumMod val="50000"/>
                  </a:schemeClr>
                </a:solidFill>
              </a:rPr>
              <a:t>შენახვისა</a:t>
            </a:r>
            <a:r>
              <a:rPr lang="en-US" dirty="0">
                <a:solidFill>
                  <a:schemeClr val="accent1">
                    <a:lumMod val="50000"/>
                  </a:schemeClr>
                </a:solidFill>
              </a:rPr>
              <a:t> </a:t>
            </a:r>
            <a:r>
              <a:rPr lang="en-US" dirty="0" err="1">
                <a:solidFill>
                  <a:schemeClr val="accent1">
                    <a:lumMod val="50000"/>
                  </a:schemeClr>
                </a:solidFill>
              </a:rPr>
              <a:t>და</a:t>
            </a:r>
            <a:r>
              <a:rPr lang="en-US" dirty="0">
                <a:solidFill>
                  <a:schemeClr val="accent1">
                    <a:lumMod val="50000"/>
                  </a:schemeClr>
                </a:solidFill>
              </a:rPr>
              <a:t> </a:t>
            </a:r>
            <a:r>
              <a:rPr lang="en-US" dirty="0" err="1">
                <a:solidFill>
                  <a:schemeClr val="accent1">
                    <a:lumMod val="50000"/>
                  </a:schemeClr>
                </a:solidFill>
              </a:rPr>
              <a:t>გაზიარების</a:t>
            </a:r>
            <a:r>
              <a:rPr lang="en-US" dirty="0">
                <a:solidFill>
                  <a:schemeClr val="accent1">
                    <a:lumMod val="50000"/>
                  </a:schemeClr>
                </a:solidFill>
              </a:rPr>
              <a:t> </a:t>
            </a:r>
            <a:r>
              <a:rPr lang="en-US" dirty="0" err="1">
                <a:solidFill>
                  <a:schemeClr val="accent1">
                    <a:lumMod val="50000"/>
                  </a:schemeClr>
                </a:solidFill>
              </a:rPr>
              <a:t>პრინციპი</a:t>
            </a:r>
            <a:r>
              <a:rPr lang="en-US" dirty="0">
                <a:solidFill>
                  <a:schemeClr val="accent1">
                    <a:lumMod val="50000"/>
                  </a:schemeClr>
                </a:solidFill>
              </a:rPr>
              <a:t>, </a:t>
            </a:r>
            <a:r>
              <a:rPr lang="en-US" dirty="0" err="1">
                <a:solidFill>
                  <a:schemeClr val="accent1">
                    <a:lumMod val="50000"/>
                  </a:schemeClr>
                </a:solidFill>
              </a:rPr>
              <a:t>რომელიც</a:t>
            </a:r>
            <a:r>
              <a:rPr lang="en-US" dirty="0">
                <a:solidFill>
                  <a:schemeClr val="accent1">
                    <a:lumMod val="50000"/>
                  </a:schemeClr>
                </a:solidFill>
              </a:rPr>
              <a:t> </a:t>
            </a:r>
            <a:r>
              <a:rPr lang="en-US" dirty="0" err="1">
                <a:solidFill>
                  <a:schemeClr val="accent1">
                    <a:lumMod val="50000"/>
                  </a:schemeClr>
                </a:solidFill>
              </a:rPr>
              <a:t>თავის</a:t>
            </a:r>
            <a:r>
              <a:rPr lang="en-US" dirty="0">
                <a:solidFill>
                  <a:schemeClr val="accent1">
                    <a:lumMod val="50000"/>
                  </a:schemeClr>
                </a:solidFill>
              </a:rPr>
              <a:t> </a:t>
            </a:r>
            <a:r>
              <a:rPr lang="en-US" dirty="0" err="1">
                <a:solidFill>
                  <a:schemeClr val="accent1">
                    <a:lumMod val="50000"/>
                  </a:schemeClr>
                </a:solidFill>
              </a:rPr>
              <a:t>მხრივ</a:t>
            </a:r>
            <a:r>
              <a:rPr lang="en-US" dirty="0">
                <a:solidFill>
                  <a:schemeClr val="accent1">
                    <a:lumMod val="50000"/>
                  </a:schemeClr>
                </a:solidFill>
              </a:rPr>
              <a:t> </a:t>
            </a:r>
            <a:r>
              <a:rPr lang="en-US" dirty="0" err="1">
                <a:solidFill>
                  <a:schemeClr val="accent1">
                    <a:lumMod val="50000"/>
                  </a:schemeClr>
                </a:solidFill>
              </a:rPr>
              <a:t>რეგულირდება</a:t>
            </a:r>
            <a:r>
              <a:rPr lang="en-US" dirty="0">
                <a:solidFill>
                  <a:schemeClr val="accent1">
                    <a:lumMod val="50000"/>
                  </a:schemeClr>
                </a:solidFill>
              </a:rPr>
              <a:t> </a:t>
            </a:r>
            <a:r>
              <a:rPr lang="en-US" dirty="0" err="1">
                <a:solidFill>
                  <a:schemeClr val="accent1">
                    <a:lumMod val="50000"/>
                  </a:schemeClr>
                </a:solidFill>
              </a:rPr>
              <a:t>საქართველოს</a:t>
            </a:r>
            <a:r>
              <a:rPr lang="en-US" dirty="0">
                <a:solidFill>
                  <a:schemeClr val="accent1">
                    <a:lumMod val="50000"/>
                  </a:schemeClr>
                </a:solidFill>
              </a:rPr>
              <a:t> </a:t>
            </a:r>
            <a:r>
              <a:rPr lang="en-US" dirty="0" err="1">
                <a:solidFill>
                  <a:schemeClr val="accent1">
                    <a:lumMod val="50000"/>
                  </a:schemeClr>
                </a:solidFill>
              </a:rPr>
              <a:t>კანონით</a:t>
            </a:r>
            <a:r>
              <a:rPr lang="en-US" dirty="0">
                <a:solidFill>
                  <a:schemeClr val="accent1">
                    <a:lumMod val="50000"/>
                  </a:schemeClr>
                </a:solidFill>
              </a:rPr>
              <a:t> </a:t>
            </a:r>
            <a:r>
              <a:rPr lang="en-US" dirty="0" err="1">
                <a:solidFill>
                  <a:srgbClr val="C00000"/>
                </a:solidFill>
              </a:rPr>
              <a:t>ინფორმაციული</a:t>
            </a:r>
            <a:r>
              <a:rPr lang="en-US" dirty="0">
                <a:solidFill>
                  <a:srgbClr val="C00000"/>
                </a:solidFill>
              </a:rPr>
              <a:t> </a:t>
            </a:r>
            <a:r>
              <a:rPr lang="en-US" dirty="0" err="1">
                <a:solidFill>
                  <a:srgbClr val="C00000"/>
                </a:solidFill>
              </a:rPr>
              <a:t>უსაფრთხოების</a:t>
            </a:r>
            <a:r>
              <a:rPr lang="en-US" dirty="0">
                <a:solidFill>
                  <a:schemeClr val="accent1">
                    <a:lumMod val="50000"/>
                  </a:schemeClr>
                </a:solidFill>
              </a:rPr>
              <a:t> </a:t>
            </a:r>
            <a:r>
              <a:rPr lang="en-US" dirty="0" err="1">
                <a:solidFill>
                  <a:schemeClr val="accent1">
                    <a:lumMod val="50000"/>
                  </a:schemeClr>
                </a:solidFill>
              </a:rPr>
              <a:t>შესახებ</a:t>
            </a:r>
            <a:r>
              <a:rPr lang="ka-GE" dirty="0">
                <a:solidFill>
                  <a:schemeClr val="accent1">
                    <a:lumMod val="50000"/>
                  </a:schemeClr>
                </a:solidFill>
              </a:rPr>
              <a:t>, ასევე, </a:t>
            </a:r>
            <a:r>
              <a:rPr lang="en-US" dirty="0" err="1">
                <a:solidFill>
                  <a:schemeClr val="accent1">
                    <a:lumMod val="50000"/>
                  </a:schemeClr>
                </a:solidFill>
              </a:rPr>
              <a:t>საქართველოს</a:t>
            </a:r>
            <a:r>
              <a:rPr lang="en-US" dirty="0">
                <a:solidFill>
                  <a:schemeClr val="accent1">
                    <a:lumMod val="50000"/>
                  </a:schemeClr>
                </a:solidFill>
              </a:rPr>
              <a:t> </a:t>
            </a:r>
            <a:r>
              <a:rPr lang="en-US" dirty="0" err="1">
                <a:solidFill>
                  <a:schemeClr val="accent1">
                    <a:lumMod val="50000"/>
                  </a:schemeClr>
                </a:solidFill>
              </a:rPr>
              <a:t>კანონით</a:t>
            </a:r>
            <a:r>
              <a:rPr lang="en-US" dirty="0">
                <a:solidFill>
                  <a:schemeClr val="accent1">
                    <a:lumMod val="50000"/>
                  </a:schemeClr>
                </a:solidFill>
              </a:rPr>
              <a:t> </a:t>
            </a:r>
            <a:r>
              <a:rPr lang="en-US" dirty="0" err="1">
                <a:solidFill>
                  <a:srgbClr val="C00000"/>
                </a:solidFill>
              </a:rPr>
              <a:t>პერსონალურ</a:t>
            </a:r>
            <a:r>
              <a:rPr lang="en-US" dirty="0">
                <a:solidFill>
                  <a:srgbClr val="C00000"/>
                </a:solidFill>
              </a:rPr>
              <a:t> </a:t>
            </a:r>
            <a:r>
              <a:rPr lang="en-US" dirty="0" err="1">
                <a:solidFill>
                  <a:srgbClr val="C00000"/>
                </a:solidFill>
              </a:rPr>
              <a:t>მონაცემთა</a:t>
            </a:r>
            <a:r>
              <a:rPr lang="en-US" dirty="0">
                <a:solidFill>
                  <a:srgbClr val="C00000"/>
                </a:solidFill>
              </a:rPr>
              <a:t> </a:t>
            </a:r>
            <a:r>
              <a:rPr lang="en-US" dirty="0" err="1">
                <a:solidFill>
                  <a:srgbClr val="C00000"/>
                </a:solidFill>
              </a:rPr>
              <a:t>დაცვის</a:t>
            </a:r>
            <a:r>
              <a:rPr lang="en-US" dirty="0">
                <a:solidFill>
                  <a:srgbClr val="C00000"/>
                </a:solidFill>
              </a:rPr>
              <a:t> </a:t>
            </a:r>
            <a:r>
              <a:rPr lang="en-US" dirty="0" err="1">
                <a:solidFill>
                  <a:schemeClr val="accent1">
                    <a:lumMod val="50000"/>
                  </a:schemeClr>
                </a:solidFill>
              </a:rPr>
              <a:t>შესახებ</a:t>
            </a:r>
            <a:endParaRPr lang="en-US" dirty="0">
              <a:solidFill>
                <a:schemeClr val="accent1">
                  <a:lumMod val="50000"/>
                </a:schemeClr>
              </a:solidFill>
            </a:endParaRPr>
          </a:p>
          <a:p>
            <a:endParaRPr lang="en-US" dirty="0"/>
          </a:p>
        </p:txBody>
      </p:sp>
    </p:spTree>
    <p:extLst>
      <p:ext uri="{BB962C8B-B14F-4D97-AF65-F5344CB8AC3E}">
        <p14:creationId xmlns:p14="http://schemas.microsoft.com/office/powerpoint/2010/main" val="73285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b="1" dirty="0" smtClean="0">
                <a:solidFill>
                  <a:schemeClr val="accent1">
                    <a:lumMod val="50000"/>
                  </a:schemeClr>
                </a:solidFill>
              </a:rPr>
              <a:t>ინფორმაცია მონაცემთა ბანკში</a:t>
            </a:r>
            <a:endParaRPr lang="en-US" b="1" dirty="0">
              <a:solidFill>
                <a:schemeClr val="accent1">
                  <a:lumMod val="50000"/>
                </a:schemeClr>
              </a:solidFill>
            </a:endParaRPr>
          </a:p>
        </p:txBody>
      </p:sp>
      <p:sp>
        <p:nvSpPr>
          <p:cNvPr id="3" name="Content Placeholder 2"/>
          <p:cNvSpPr>
            <a:spLocks noGrp="1"/>
          </p:cNvSpPr>
          <p:nvPr>
            <p:ph idx="1"/>
          </p:nvPr>
        </p:nvSpPr>
        <p:spPr/>
        <p:txBody>
          <a:bodyPr/>
          <a:lstStyle/>
          <a:p>
            <a:pPr marL="0" indent="0">
              <a:buNone/>
            </a:pPr>
            <a:r>
              <a:rPr lang="ka-GE" b="1" dirty="0">
                <a:solidFill>
                  <a:schemeClr val="accent1">
                    <a:lumMod val="50000"/>
                  </a:schemeClr>
                </a:solidFill>
              </a:rPr>
              <a:t>მონაცემთა </a:t>
            </a:r>
            <a:r>
              <a:rPr lang="en-US" b="1" dirty="0" err="1">
                <a:solidFill>
                  <a:schemeClr val="accent1">
                    <a:lumMod val="50000"/>
                  </a:schemeClr>
                </a:solidFill>
              </a:rPr>
              <a:t>ბაზაში</a:t>
            </a:r>
            <a:r>
              <a:rPr lang="en-US" b="1" dirty="0">
                <a:solidFill>
                  <a:schemeClr val="accent1">
                    <a:lumMod val="50000"/>
                  </a:schemeClr>
                </a:solidFill>
              </a:rPr>
              <a:t> </a:t>
            </a:r>
            <a:r>
              <a:rPr lang="en-US" b="1" dirty="0" err="1">
                <a:solidFill>
                  <a:schemeClr val="accent1">
                    <a:lumMod val="50000"/>
                  </a:schemeClr>
                </a:solidFill>
              </a:rPr>
              <a:t>ინფორმაცია</a:t>
            </a:r>
            <a:r>
              <a:rPr lang="en-US" b="1" dirty="0">
                <a:solidFill>
                  <a:schemeClr val="accent1">
                    <a:lumMod val="50000"/>
                  </a:schemeClr>
                </a:solidFill>
              </a:rPr>
              <a:t> </a:t>
            </a:r>
            <a:r>
              <a:rPr lang="en-US" b="1" dirty="0" err="1">
                <a:solidFill>
                  <a:schemeClr val="accent1">
                    <a:lumMod val="50000"/>
                  </a:schemeClr>
                </a:solidFill>
              </a:rPr>
              <a:t>პირობითად</a:t>
            </a:r>
            <a:r>
              <a:rPr lang="en-US" b="1" dirty="0">
                <a:solidFill>
                  <a:schemeClr val="accent1">
                    <a:lumMod val="50000"/>
                  </a:schemeClr>
                </a:solidFill>
              </a:rPr>
              <a:t> </a:t>
            </a:r>
            <a:r>
              <a:rPr lang="en-US" b="1" dirty="0" err="1">
                <a:solidFill>
                  <a:schemeClr val="accent1">
                    <a:lumMod val="50000"/>
                  </a:schemeClr>
                </a:solidFill>
              </a:rPr>
              <a:t>შესაძლებელია</a:t>
            </a:r>
            <a:r>
              <a:rPr lang="en-US" b="1" dirty="0">
                <a:solidFill>
                  <a:schemeClr val="accent1">
                    <a:lumMod val="50000"/>
                  </a:schemeClr>
                </a:solidFill>
              </a:rPr>
              <a:t> </a:t>
            </a:r>
            <a:r>
              <a:rPr lang="en-US" b="1" dirty="0" err="1">
                <a:solidFill>
                  <a:schemeClr val="accent1">
                    <a:lumMod val="50000"/>
                  </a:schemeClr>
                </a:solidFill>
              </a:rPr>
              <a:t>დაიყოს</a:t>
            </a:r>
            <a:r>
              <a:rPr lang="en-US" b="1" dirty="0">
                <a:solidFill>
                  <a:schemeClr val="accent1">
                    <a:lumMod val="50000"/>
                  </a:schemeClr>
                </a:solidFill>
              </a:rPr>
              <a:t> 3 </a:t>
            </a:r>
            <a:r>
              <a:rPr lang="en-US" b="1" dirty="0" err="1">
                <a:solidFill>
                  <a:schemeClr val="accent1">
                    <a:lumMod val="50000"/>
                  </a:schemeClr>
                </a:solidFill>
              </a:rPr>
              <a:t>ნაწილად</a:t>
            </a:r>
            <a:r>
              <a:rPr lang="en-US" b="1" dirty="0">
                <a:solidFill>
                  <a:schemeClr val="accent1">
                    <a:lumMod val="50000"/>
                  </a:schemeClr>
                </a:solidFill>
              </a:rPr>
              <a:t>: </a:t>
            </a:r>
            <a:endParaRPr lang="ka-GE" b="1" dirty="0" smtClean="0">
              <a:solidFill>
                <a:schemeClr val="accent1">
                  <a:lumMod val="50000"/>
                </a:schemeClr>
              </a:solidFill>
            </a:endParaRPr>
          </a:p>
          <a:p>
            <a:pPr marL="0" indent="0">
              <a:buNone/>
            </a:pPr>
            <a:endParaRPr lang="en-US" dirty="0">
              <a:solidFill>
                <a:schemeClr val="accent1">
                  <a:lumMod val="50000"/>
                </a:schemeClr>
              </a:solidFill>
            </a:endParaRPr>
          </a:p>
          <a:p>
            <a:r>
              <a:rPr lang="en-US" dirty="0" err="1" smtClean="0">
                <a:solidFill>
                  <a:schemeClr val="accent1">
                    <a:lumMod val="50000"/>
                  </a:schemeClr>
                </a:solidFill>
              </a:rPr>
              <a:t>ზოგადი</a:t>
            </a:r>
            <a:r>
              <a:rPr lang="en-US" dirty="0" smtClean="0">
                <a:solidFill>
                  <a:schemeClr val="accent1">
                    <a:lumMod val="50000"/>
                  </a:schemeClr>
                </a:solidFill>
              </a:rPr>
              <a:t> </a:t>
            </a:r>
            <a:r>
              <a:rPr lang="en-US" dirty="0" err="1">
                <a:solidFill>
                  <a:schemeClr val="accent1">
                    <a:lumMod val="50000"/>
                  </a:schemeClr>
                </a:solidFill>
              </a:rPr>
              <a:t>სტატისტიკური</a:t>
            </a:r>
            <a:r>
              <a:rPr lang="en-US" dirty="0">
                <a:solidFill>
                  <a:schemeClr val="accent1">
                    <a:lumMod val="50000"/>
                  </a:schemeClr>
                </a:solidFill>
              </a:rPr>
              <a:t> </a:t>
            </a:r>
            <a:r>
              <a:rPr lang="en-US" dirty="0" err="1">
                <a:solidFill>
                  <a:schemeClr val="accent1">
                    <a:lumMod val="50000"/>
                  </a:schemeClr>
                </a:solidFill>
              </a:rPr>
              <a:t>ინფორმაცია</a:t>
            </a:r>
            <a:r>
              <a:rPr lang="en-US" dirty="0">
                <a:solidFill>
                  <a:schemeClr val="accent1">
                    <a:lumMod val="50000"/>
                  </a:schemeClr>
                </a:solidFill>
              </a:rPr>
              <a:t>;</a:t>
            </a:r>
          </a:p>
          <a:p>
            <a:r>
              <a:rPr lang="en-US" dirty="0" err="1" smtClean="0">
                <a:solidFill>
                  <a:schemeClr val="accent1">
                    <a:lumMod val="50000"/>
                  </a:schemeClr>
                </a:solidFill>
              </a:rPr>
              <a:t>ადგილობრივი</a:t>
            </a:r>
            <a:r>
              <a:rPr lang="en-US" dirty="0" smtClean="0">
                <a:solidFill>
                  <a:schemeClr val="accent1">
                    <a:lumMod val="50000"/>
                  </a:schemeClr>
                </a:solidFill>
              </a:rPr>
              <a:t> </a:t>
            </a:r>
            <a:r>
              <a:rPr lang="en-US" dirty="0" err="1">
                <a:solidFill>
                  <a:schemeClr val="accent1">
                    <a:lumMod val="50000"/>
                  </a:schemeClr>
                </a:solidFill>
              </a:rPr>
              <a:t>მუნიციპალური</a:t>
            </a:r>
            <a:r>
              <a:rPr lang="en-US" dirty="0">
                <a:solidFill>
                  <a:schemeClr val="accent1">
                    <a:lumMod val="50000"/>
                  </a:schemeClr>
                </a:solidFill>
              </a:rPr>
              <a:t> </a:t>
            </a:r>
            <a:r>
              <a:rPr lang="en-US" dirty="0" err="1">
                <a:solidFill>
                  <a:schemeClr val="accent1">
                    <a:lumMod val="50000"/>
                  </a:schemeClr>
                </a:solidFill>
              </a:rPr>
              <a:t>სიმძლავრე</a:t>
            </a:r>
            <a:r>
              <a:rPr lang="en-US" dirty="0">
                <a:solidFill>
                  <a:schemeClr val="accent1">
                    <a:lumMod val="50000"/>
                  </a:schemeClr>
                </a:solidFill>
              </a:rPr>
              <a:t>;</a:t>
            </a:r>
          </a:p>
          <a:p>
            <a:r>
              <a:rPr lang="en-US" dirty="0" err="1" smtClean="0">
                <a:solidFill>
                  <a:schemeClr val="accent1">
                    <a:lumMod val="50000"/>
                  </a:schemeClr>
                </a:solidFill>
              </a:rPr>
              <a:t>სახელმწიფო</a:t>
            </a:r>
            <a:r>
              <a:rPr lang="en-US" dirty="0" smtClean="0">
                <a:solidFill>
                  <a:schemeClr val="accent1">
                    <a:lumMod val="50000"/>
                  </a:schemeClr>
                </a:solidFill>
              </a:rPr>
              <a:t> </a:t>
            </a:r>
            <a:r>
              <a:rPr lang="en-US" dirty="0" err="1">
                <a:solidFill>
                  <a:schemeClr val="accent1">
                    <a:lumMod val="50000"/>
                  </a:schemeClr>
                </a:solidFill>
              </a:rPr>
              <a:t>პროგრამის</a:t>
            </a:r>
            <a:r>
              <a:rPr lang="en-US" dirty="0">
                <a:solidFill>
                  <a:schemeClr val="accent1">
                    <a:lumMod val="50000"/>
                  </a:schemeClr>
                </a:solidFill>
              </a:rPr>
              <a:t> </a:t>
            </a:r>
            <a:r>
              <a:rPr lang="en-US" dirty="0" err="1">
                <a:solidFill>
                  <a:schemeClr val="accent1">
                    <a:lumMod val="50000"/>
                  </a:schemeClr>
                </a:solidFill>
              </a:rPr>
              <a:t>შედეგები</a:t>
            </a:r>
            <a:r>
              <a:rPr lang="en-US" dirty="0">
                <a:solidFill>
                  <a:schemeClr val="accent1">
                    <a:lumMod val="50000"/>
                  </a:schemeClr>
                </a:solidFill>
              </a:rPr>
              <a:t>. </a:t>
            </a:r>
          </a:p>
          <a:p>
            <a:endParaRPr lang="en-US" dirty="0">
              <a:solidFill>
                <a:schemeClr val="accent1">
                  <a:lumMod val="50000"/>
                </a:schemeClr>
              </a:solidFill>
            </a:endParaRPr>
          </a:p>
        </p:txBody>
      </p:sp>
    </p:spTree>
    <p:extLst>
      <p:ext uri="{BB962C8B-B14F-4D97-AF65-F5344CB8AC3E}">
        <p14:creationId xmlns:p14="http://schemas.microsoft.com/office/powerpoint/2010/main" val="29829478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100" b="1" dirty="0" err="1">
                <a:solidFill>
                  <a:schemeClr val="accent1">
                    <a:lumMod val="50000"/>
                  </a:schemeClr>
                </a:solidFill>
              </a:rPr>
              <a:t>მუნიციპალიტეტის</a:t>
            </a:r>
            <a:r>
              <a:rPr lang="en-US" sz="3100" b="1" dirty="0">
                <a:solidFill>
                  <a:schemeClr val="accent1">
                    <a:lumMod val="50000"/>
                  </a:schemeClr>
                </a:solidFill>
              </a:rPr>
              <a:t> </a:t>
            </a:r>
            <a:r>
              <a:rPr lang="en-US" sz="3100" b="1" dirty="0" err="1">
                <a:solidFill>
                  <a:schemeClr val="accent1">
                    <a:lumMod val="50000"/>
                  </a:schemeClr>
                </a:solidFill>
              </a:rPr>
              <a:t>ზოგადი</a:t>
            </a:r>
            <a:r>
              <a:rPr lang="en-US" sz="3100" b="1" dirty="0">
                <a:solidFill>
                  <a:schemeClr val="accent1">
                    <a:lumMod val="50000"/>
                  </a:schemeClr>
                </a:solidFill>
              </a:rPr>
              <a:t> </a:t>
            </a:r>
            <a:r>
              <a:rPr lang="en-US" sz="3100" b="1" dirty="0" err="1">
                <a:solidFill>
                  <a:schemeClr val="accent1">
                    <a:lumMod val="50000"/>
                  </a:schemeClr>
                </a:solidFill>
              </a:rPr>
              <a:t>სტატისტიკური</a:t>
            </a:r>
            <a:r>
              <a:rPr lang="en-US" sz="3100" b="1" dirty="0">
                <a:solidFill>
                  <a:schemeClr val="accent1">
                    <a:lumMod val="50000"/>
                  </a:schemeClr>
                </a:solidFill>
              </a:rPr>
              <a:t> </a:t>
            </a:r>
            <a:r>
              <a:rPr lang="en-US" sz="3100" b="1" dirty="0" err="1">
                <a:solidFill>
                  <a:schemeClr val="accent1">
                    <a:lumMod val="50000"/>
                  </a:schemeClr>
                </a:solidFill>
              </a:rPr>
              <a:t>ინფორმაცია</a:t>
            </a:r>
            <a:r>
              <a:rPr lang="en-US" sz="3100" b="1" dirty="0">
                <a:solidFill>
                  <a:schemeClr val="accent1">
                    <a:lumMod val="50000"/>
                  </a:schemeClr>
                </a:solidFill>
              </a:rPr>
              <a:t>: </a:t>
            </a:r>
            <a:r>
              <a:rPr lang="en-US" dirty="0"/>
              <a:t/>
            </a:r>
            <a:br>
              <a:rPr lang="en-US" dirty="0"/>
            </a:br>
            <a:endParaRPr lang="en-US" dirty="0"/>
          </a:p>
        </p:txBody>
      </p:sp>
      <p:sp>
        <p:nvSpPr>
          <p:cNvPr id="3" name="Content Placeholder 2"/>
          <p:cNvSpPr>
            <a:spLocks noGrp="1"/>
          </p:cNvSpPr>
          <p:nvPr>
            <p:ph idx="1"/>
          </p:nvPr>
        </p:nvSpPr>
        <p:spPr/>
        <p:txBody>
          <a:bodyPr>
            <a:normAutofit fontScale="62500" lnSpcReduction="20000"/>
          </a:bodyPr>
          <a:lstStyle/>
          <a:p>
            <a:pPr lvl="0"/>
            <a:r>
              <a:rPr lang="en-US" dirty="0" err="1">
                <a:solidFill>
                  <a:schemeClr val="accent1">
                    <a:lumMod val="50000"/>
                  </a:schemeClr>
                </a:solidFill>
              </a:rPr>
              <a:t>მუნიციპალიტეტის</a:t>
            </a:r>
            <a:r>
              <a:rPr lang="en-US" dirty="0">
                <a:solidFill>
                  <a:schemeClr val="accent1">
                    <a:lumMod val="50000"/>
                  </a:schemeClr>
                </a:solidFill>
              </a:rPr>
              <a:t> </a:t>
            </a:r>
            <a:r>
              <a:rPr lang="en-US" dirty="0" err="1">
                <a:solidFill>
                  <a:schemeClr val="accent1">
                    <a:lumMod val="50000"/>
                  </a:schemeClr>
                </a:solidFill>
              </a:rPr>
              <a:t>მოსახლეობის</a:t>
            </a:r>
            <a:r>
              <a:rPr lang="en-US" dirty="0">
                <a:solidFill>
                  <a:schemeClr val="accent1">
                    <a:lumMod val="50000"/>
                  </a:schemeClr>
                </a:solidFill>
              </a:rPr>
              <a:t> </a:t>
            </a:r>
            <a:r>
              <a:rPr lang="en-US" dirty="0" err="1">
                <a:solidFill>
                  <a:schemeClr val="accent1">
                    <a:lumMod val="50000"/>
                  </a:schemeClr>
                </a:solidFill>
              </a:rPr>
              <a:t>რაოდენობა</a:t>
            </a:r>
            <a:r>
              <a:rPr lang="en-US" dirty="0">
                <a:solidFill>
                  <a:schemeClr val="accent1">
                    <a:lumMod val="50000"/>
                  </a:schemeClr>
                </a:solidFill>
              </a:rPr>
              <a:t>: </a:t>
            </a:r>
          </a:p>
          <a:p>
            <a:pPr lvl="0"/>
            <a:r>
              <a:rPr lang="en-US" dirty="0" err="1">
                <a:solidFill>
                  <a:schemeClr val="accent1">
                    <a:lumMod val="50000"/>
                  </a:schemeClr>
                </a:solidFill>
              </a:rPr>
              <a:t>სქესის</a:t>
            </a:r>
            <a:r>
              <a:rPr lang="en-US" dirty="0">
                <a:solidFill>
                  <a:schemeClr val="accent1">
                    <a:lumMod val="50000"/>
                  </a:schemeClr>
                </a:solidFill>
              </a:rPr>
              <a:t> </a:t>
            </a:r>
            <a:r>
              <a:rPr lang="en-US" dirty="0" err="1">
                <a:solidFill>
                  <a:schemeClr val="accent1">
                    <a:lumMod val="50000"/>
                  </a:schemeClr>
                </a:solidFill>
              </a:rPr>
              <a:t>მიხედვით</a:t>
            </a:r>
            <a:r>
              <a:rPr lang="en-US" dirty="0">
                <a:solidFill>
                  <a:schemeClr val="accent1">
                    <a:lumMod val="50000"/>
                  </a:schemeClr>
                </a:solidFill>
              </a:rPr>
              <a:t>; </a:t>
            </a:r>
          </a:p>
          <a:p>
            <a:pPr lvl="0"/>
            <a:r>
              <a:rPr lang="en-US" dirty="0" err="1">
                <a:solidFill>
                  <a:schemeClr val="accent1">
                    <a:lumMod val="50000"/>
                  </a:schemeClr>
                </a:solidFill>
              </a:rPr>
              <a:t>ასაკობრივ</a:t>
            </a:r>
            <a:r>
              <a:rPr lang="en-US" dirty="0">
                <a:solidFill>
                  <a:schemeClr val="accent1">
                    <a:lumMod val="50000"/>
                  </a:schemeClr>
                </a:solidFill>
              </a:rPr>
              <a:t> </a:t>
            </a:r>
            <a:r>
              <a:rPr lang="en-US" dirty="0" err="1">
                <a:solidFill>
                  <a:schemeClr val="accent1">
                    <a:lumMod val="50000"/>
                  </a:schemeClr>
                </a:solidFill>
              </a:rPr>
              <a:t>ჭრილში</a:t>
            </a:r>
            <a:r>
              <a:rPr lang="en-US" dirty="0">
                <a:solidFill>
                  <a:schemeClr val="accent1">
                    <a:lumMod val="50000"/>
                  </a:schemeClr>
                </a:solidFill>
              </a:rPr>
              <a:t> (</a:t>
            </a:r>
            <a:r>
              <a:rPr lang="en-US" dirty="0" err="1">
                <a:solidFill>
                  <a:schemeClr val="accent1">
                    <a:lumMod val="50000"/>
                  </a:schemeClr>
                </a:solidFill>
              </a:rPr>
              <a:t>სკოლამდელი</a:t>
            </a:r>
            <a:r>
              <a:rPr lang="en-US" dirty="0">
                <a:solidFill>
                  <a:schemeClr val="accent1">
                    <a:lumMod val="50000"/>
                  </a:schemeClr>
                </a:solidFill>
              </a:rPr>
              <a:t> </a:t>
            </a:r>
            <a:r>
              <a:rPr lang="en-US" dirty="0" err="1">
                <a:solidFill>
                  <a:schemeClr val="accent1">
                    <a:lumMod val="50000"/>
                  </a:schemeClr>
                </a:solidFill>
              </a:rPr>
              <a:t>ასაკის</a:t>
            </a:r>
            <a:r>
              <a:rPr lang="en-US" dirty="0">
                <a:solidFill>
                  <a:schemeClr val="accent1">
                    <a:lumMod val="50000"/>
                  </a:schemeClr>
                </a:solidFill>
              </a:rPr>
              <a:t>, </a:t>
            </a:r>
            <a:r>
              <a:rPr lang="en-US" dirty="0" err="1">
                <a:solidFill>
                  <a:schemeClr val="accent1">
                    <a:lumMod val="50000"/>
                  </a:schemeClr>
                </a:solidFill>
              </a:rPr>
              <a:t>სასკოლო</a:t>
            </a:r>
            <a:r>
              <a:rPr lang="en-US" dirty="0">
                <a:solidFill>
                  <a:schemeClr val="accent1">
                    <a:lumMod val="50000"/>
                  </a:schemeClr>
                </a:solidFill>
              </a:rPr>
              <a:t> </a:t>
            </a:r>
            <a:r>
              <a:rPr lang="en-US" dirty="0" err="1">
                <a:solidFill>
                  <a:schemeClr val="accent1">
                    <a:lumMod val="50000"/>
                  </a:schemeClr>
                </a:solidFill>
              </a:rPr>
              <a:t>ასაკის</a:t>
            </a:r>
            <a:r>
              <a:rPr lang="en-US" dirty="0">
                <a:solidFill>
                  <a:schemeClr val="accent1">
                    <a:lumMod val="50000"/>
                  </a:schemeClr>
                </a:solidFill>
              </a:rPr>
              <a:t>, 18-დან 35 </a:t>
            </a:r>
            <a:r>
              <a:rPr lang="en-US" dirty="0" err="1">
                <a:solidFill>
                  <a:schemeClr val="accent1">
                    <a:lumMod val="50000"/>
                  </a:schemeClr>
                </a:solidFill>
              </a:rPr>
              <a:t>წლამდე</a:t>
            </a:r>
            <a:r>
              <a:rPr lang="en-US" dirty="0">
                <a:solidFill>
                  <a:schemeClr val="accent1">
                    <a:lumMod val="50000"/>
                  </a:schemeClr>
                </a:solidFill>
              </a:rPr>
              <a:t> </a:t>
            </a:r>
            <a:r>
              <a:rPr lang="en-US" dirty="0" err="1">
                <a:solidFill>
                  <a:schemeClr val="accent1">
                    <a:lumMod val="50000"/>
                  </a:schemeClr>
                </a:solidFill>
              </a:rPr>
              <a:t>ასაკის</a:t>
            </a:r>
            <a:r>
              <a:rPr lang="en-US" dirty="0">
                <a:solidFill>
                  <a:schemeClr val="accent1">
                    <a:lumMod val="50000"/>
                  </a:schemeClr>
                </a:solidFill>
              </a:rPr>
              <a:t>, 35-დან 65 </a:t>
            </a:r>
            <a:r>
              <a:rPr lang="en-US" dirty="0" err="1">
                <a:solidFill>
                  <a:schemeClr val="accent1">
                    <a:lumMod val="50000"/>
                  </a:schemeClr>
                </a:solidFill>
              </a:rPr>
              <a:t>წლამდე</a:t>
            </a:r>
            <a:r>
              <a:rPr lang="en-US" dirty="0">
                <a:solidFill>
                  <a:schemeClr val="accent1">
                    <a:lumMod val="50000"/>
                  </a:schemeClr>
                </a:solidFill>
              </a:rPr>
              <a:t> </a:t>
            </a:r>
            <a:r>
              <a:rPr lang="en-US" dirty="0" err="1">
                <a:solidFill>
                  <a:schemeClr val="accent1">
                    <a:lumMod val="50000"/>
                  </a:schemeClr>
                </a:solidFill>
              </a:rPr>
              <a:t>ასაკის</a:t>
            </a:r>
            <a:r>
              <a:rPr lang="en-US" dirty="0">
                <a:solidFill>
                  <a:schemeClr val="accent1">
                    <a:lumMod val="50000"/>
                  </a:schemeClr>
                </a:solidFill>
              </a:rPr>
              <a:t>, 65 </a:t>
            </a:r>
            <a:r>
              <a:rPr lang="en-US" dirty="0" err="1">
                <a:solidFill>
                  <a:schemeClr val="accent1">
                    <a:lumMod val="50000"/>
                  </a:schemeClr>
                </a:solidFill>
              </a:rPr>
              <a:t>წელს</a:t>
            </a:r>
            <a:r>
              <a:rPr lang="en-US" dirty="0">
                <a:solidFill>
                  <a:schemeClr val="accent1">
                    <a:lumMod val="50000"/>
                  </a:schemeClr>
                </a:solidFill>
              </a:rPr>
              <a:t> </a:t>
            </a:r>
            <a:r>
              <a:rPr lang="en-US" dirty="0" err="1">
                <a:solidFill>
                  <a:schemeClr val="accent1">
                    <a:lumMod val="50000"/>
                  </a:schemeClr>
                </a:solidFill>
              </a:rPr>
              <a:t>ზემოთ</a:t>
            </a:r>
            <a:r>
              <a:rPr lang="en-US" dirty="0">
                <a:solidFill>
                  <a:schemeClr val="accent1">
                    <a:lumMod val="50000"/>
                  </a:schemeClr>
                </a:solidFill>
              </a:rPr>
              <a:t>) </a:t>
            </a:r>
          </a:p>
          <a:p>
            <a:pPr lvl="0"/>
            <a:r>
              <a:rPr lang="en-US" dirty="0" err="1">
                <a:solidFill>
                  <a:schemeClr val="accent1">
                    <a:lumMod val="50000"/>
                  </a:schemeClr>
                </a:solidFill>
              </a:rPr>
              <a:t>რელიგიური</a:t>
            </a:r>
            <a:r>
              <a:rPr lang="en-US" dirty="0">
                <a:solidFill>
                  <a:schemeClr val="accent1">
                    <a:lumMod val="50000"/>
                  </a:schemeClr>
                </a:solidFill>
              </a:rPr>
              <a:t>, </a:t>
            </a:r>
            <a:r>
              <a:rPr lang="en-US" dirty="0" err="1">
                <a:solidFill>
                  <a:schemeClr val="accent1">
                    <a:lumMod val="50000"/>
                  </a:schemeClr>
                </a:solidFill>
              </a:rPr>
              <a:t>ეროვნული</a:t>
            </a:r>
            <a:r>
              <a:rPr lang="en-US" dirty="0">
                <a:solidFill>
                  <a:schemeClr val="accent1">
                    <a:lumMod val="50000"/>
                  </a:schemeClr>
                </a:solidFill>
              </a:rPr>
              <a:t> </a:t>
            </a:r>
            <a:r>
              <a:rPr lang="en-US" dirty="0" err="1">
                <a:solidFill>
                  <a:schemeClr val="accent1">
                    <a:lumMod val="50000"/>
                  </a:schemeClr>
                </a:solidFill>
              </a:rPr>
              <a:t>შემადგენლობის</a:t>
            </a:r>
            <a:r>
              <a:rPr lang="en-US" dirty="0">
                <a:solidFill>
                  <a:schemeClr val="accent1">
                    <a:lumMod val="50000"/>
                  </a:schemeClr>
                </a:solidFill>
              </a:rPr>
              <a:t> </a:t>
            </a:r>
            <a:r>
              <a:rPr lang="en-US" dirty="0" err="1">
                <a:solidFill>
                  <a:schemeClr val="accent1">
                    <a:lumMod val="50000"/>
                  </a:schemeClr>
                </a:solidFill>
              </a:rPr>
              <a:t>ჭრილში</a:t>
            </a:r>
            <a:r>
              <a:rPr lang="en-US" dirty="0">
                <a:solidFill>
                  <a:schemeClr val="accent1">
                    <a:lumMod val="50000"/>
                  </a:schemeClr>
                </a:solidFill>
              </a:rPr>
              <a:t>; </a:t>
            </a:r>
          </a:p>
          <a:p>
            <a:pPr lvl="0"/>
            <a:r>
              <a:rPr lang="en-US" dirty="0" err="1">
                <a:solidFill>
                  <a:schemeClr val="accent1">
                    <a:lumMod val="50000"/>
                  </a:schemeClr>
                </a:solidFill>
              </a:rPr>
              <a:t>შობადობისა</a:t>
            </a:r>
            <a:r>
              <a:rPr lang="en-US" dirty="0">
                <a:solidFill>
                  <a:schemeClr val="accent1">
                    <a:lumMod val="50000"/>
                  </a:schemeClr>
                </a:solidFill>
              </a:rPr>
              <a:t> </a:t>
            </a:r>
            <a:r>
              <a:rPr lang="en-US" dirty="0" err="1">
                <a:solidFill>
                  <a:schemeClr val="accent1">
                    <a:lumMod val="50000"/>
                  </a:schemeClr>
                </a:solidFill>
              </a:rPr>
              <a:t>და</a:t>
            </a:r>
            <a:r>
              <a:rPr lang="en-US" dirty="0">
                <a:solidFill>
                  <a:schemeClr val="accent1">
                    <a:lumMod val="50000"/>
                  </a:schemeClr>
                </a:solidFill>
              </a:rPr>
              <a:t> </a:t>
            </a:r>
            <a:r>
              <a:rPr lang="en-US" dirty="0" err="1">
                <a:solidFill>
                  <a:schemeClr val="accent1">
                    <a:lumMod val="50000"/>
                  </a:schemeClr>
                </a:solidFill>
              </a:rPr>
              <a:t>სიკვდილიანობის</a:t>
            </a:r>
            <a:r>
              <a:rPr lang="en-US" dirty="0">
                <a:solidFill>
                  <a:schemeClr val="accent1">
                    <a:lumMod val="50000"/>
                  </a:schemeClr>
                </a:solidFill>
              </a:rPr>
              <a:t> </a:t>
            </a:r>
            <a:r>
              <a:rPr lang="en-US" dirty="0" err="1">
                <a:solidFill>
                  <a:schemeClr val="accent1">
                    <a:lumMod val="50000"/>
                  </a:schemeClr>
                </a:solidFill>
              </a:rPr>
              <a:t>დინამიკა</a:t>
            </a:r>
            <a:r>
              <a:rPr lang="en-US" dirty="0">
                <a:solidFill>
                  <a:schemeClr val="accent1">
                    <a:lumMod val="50000"/>
                  </a:schemeClr>
                </a:solidFill>
              </a:rPr>
              <a:t>; </a:t>
            </a:r>
          </a:p>
          <a:p>
            <a:pPr lvl="0"/>
            <a:r>
              <a:rPr lang="en-US" dirty="0" err="1">
                <a:solidFill>
                  <a:schemeClr val="accent1">
                    <a:lumMod val="50000"/>
                  </a:schemeClr>
                </a:solidFill>
              </a:rPr>
              <a:t>მიგრაციის</a:t>
            </a:r>
            <a:r>
              <a:rPr lang="en-US" dirty="0">
                <a:solidFill>
                  <a:schemeClr val="accent1">
                    <a:lumMod val="50000"/>
                  </a:schemeClr>
                </a:solidFill>
              </a:rPr>
              <a:t> </a:t>
            </a:r>
            <a:r>
              <a:rPr lang="en-US" dirty="0" err="1">
                <a:solidFill>
                  <a:schemeClr val="accent1">
                    <a:lumMod val="50000"/>
                  </a:schemeClr>
                </a:solidFill>
              </a:rPr>
              <a:t>დინამიკა</a:t>
            </a:r>
            <a:r>
              <a:rPr lang="en-US" dirty="0">
                <a:solidFill>
                  <a:schemeClr val="accent1">
                    <a:lumMod val="50000"/>
                  </a:schemeClr>
                </a:solidFill>
              </a:rPr>
              <a:t>; </a:t>
            </a:r>
          </a:p>
          <a:p>
            <a:pPr lvl="0"/>
            <a:r>
              <a:rPr lang="en-US" dirty="0" err="1">
                <a:solidFill>
                  <a:schemeClr val="accent1">
                    <a:lumMod val="50000"/>
                  </a:schemeClr>
                </a:solidFill>
              </a:rPr>
              <a:t>დასაქმებულ</a:t>
            </a:r>
            <a:r>
              <a:rPr lang="en-US" dirty="0">
                <a:solidFill>
                  <a:schemeClr val="accent1">
                    <a:lumMod val="50000"/>
                  </a:schemeClr>
                </a:solidFill>
              </a:rPr>
              <a:t> </a:t>
            </a:r>
            <a:r>
              <a:rPr lang="en-US" dirty="0" err="1">
                <a:solidFill>
                  <a:schemeClr val="accent1">
                    <a:lumMod val="50000"/>
                  </a:schemeClr>
                </a:solidFill>
              </a:rPr>
              <a:t>პირთა</a:t>
            </a:r>
            <a:r>
              <a:rPr lang="en-US" dirty="0">
                <a:solidFill>
                  <a:schemeClr val="accent1">
                    <a:lumMod val="50000"/>
                  </a:schemeClr>
                </a:solidFill>
              </a:rPr>
              <a:t> </a:t>
            </a:r>
            <a:r>
              <a:rPr lang="en-US" dirty="0" err="1">
                <a:solidFill>
                  <a:schemeClr val="accent1">
                    <a:lumMod val="50000"/>
                  </a:schemeClr>
                </a:solidFill>
              </a:rPr>
              <a:t>რაოდენობა</a:t>
            </a:r>
            <a:r>
              <a:rPr lang="en-US" dirty="0">
                <a:solidFill>
                  <a:schemeClr val="accent1">
                    <a:lumMod val="50000"/>
                  </a:schemeClr>
                </a:solidFill>
              </a:rPr>
              <a:t> </a:t>
            </a:r>
            <a:r>
              <a:rPr lang="en-US" dirty="0" err="1">
                <a:solidFill>
                  <a:schemeClr val="accent1">
                    <a:lumMod val="50000"/>
                  </a:schemeClr>
                </a:solidFill>
              </a:rPr>
              <a:t>საქმიანობის</a:t>
            </a:r>
            <a:r>
              <a:rPr lang="en-US" dirty="0">
                <a:solidFill>
                  <a:schemeClr val="accent1">
                    <a:lumMod val="50000"/>
                  </a:schemeClr>
                </a:solidFill>
              </a:rPr>
              <a:t> </a:t>
            </a:r>
            <a:r>
              <a:rPr lang="en-US" dirty="0" err="1">
                <a:solidFill>
                  <a:schemeClr val="accent1">
                    <a:lumMod val="50000"/>
                  </a:schemeClr>
                </a:solidFill>
              </a:rPr>
              <a:t>სფეროების</a:t>
            </a:r>
            <a:r>
              <a:rPr lang="en-US" dirty="0">
                <a:solidFill>
                  <a:schemeClr val="accent1">
                    <a:lumMod val="50000"/>
                  </a:schemeClr>
                </a:solidFill>
              </a:rPr>
              <a:t> </a:t>
            </a:r>
            <a:r>
              <a:rPr lang="en-US" dirty="0" err="1">
                <a:solidFill>
                  <a:schemeClr val="accent1">
                    <a:lumMod val="50000"/>
                  </a:schemeClr>
                </a:solidFill>
              </a:rPr>
              <a:t>მიხედვით</a:t>
            </a:r>
            <a:r>
              <a:rPr lang="en-US" dirty="0">
                <a:solidFill>
                  <a:schemeClr val="accent1">
                    <a:lumMod val="50000"/>
                  </a:schemeClr>
                </a:solidFill>
              </a:rPr>
              <a:t> </a:t>
            </a:r>
            <a:endParaRPr lang="ka-GE" dirty="0" smtClean="0">
              <a:solidFill>
                <a:schemeClr val="accent1">
                  <a:lumMod val="50000"/>
                </a:schemeClr>
              </a:solidFill>
            </a:endParaRPr>
          </a:p>
          <a:p>
            <a:pPr lvl="0"/>
            <a:r>
              <a:rPr lang="en-US" dirty="0" err="1" smtClean="0">
                <a:solidFill>
                  <a:schemeClr val="accent1">
                    <a:lumMod val="50000"/>
                  </a:schemeClr>
                </a:solidFill>
              </a:rPr>
              <a:t>პენსიონერი</a:t>
            </a:r>
            <a:r>
              <a:rPr lang="en-US" dirty="0">
                <a:solidFill>
                  <a:schemeClr val="accent1">
                    <a:lumMod val="50000"/>
                  </a:schemeClr>
                </a:solidFill>
              </a:rPr>
              <a:t>; </a:t>
            </a:r>
          </a:p>
          <a:p>
            <a:pPr lvl="0"/>
            <a:r>
              <a:rPr lang="en-US" dirty="0" err="1" smtClean="0">
                <a:solidFill>
                  <a:schemeClr val="accent1">
                    <a:lumMod val="50000"/>
                  </a:schemeClr>
                </a:solidFill>
              </a:rPr>
              <a:t>მრავალშვილიანი</a:t>
            </a:r>
            <a:r>
              <a:rPr lang="en-US" dirty="0">
                <a:solidFill>
                  <a:schemeClr val="accent1">
                    <a:lumMod val="50000"/>
                  </a:schemeClr>
                </a:solidFill>
              </a:rPr>
              <a:t>; </a:t>
            </a:r>
          </a:p>
          <a:p>
            <a:pPr lvl="0"/>
            <a:r>
              <a:rPr lang="en-US" dirty="0" err="1">
                <a:solidFill>
                  <a:schemeClr val="accent1">
                    <a:lumMod val="50000"/>
                  </a:schemeClr>
                </a:solidFill>
              </a:rPr>
              <a:t>ობოლი</a:t>
            </a:r>
            <a:r>
              <a:rPr lang="en-US" dirty="0">
                <a:solidFill>
                  <a:schemeClr val="accent1">
                    <a:lumMod val="50000"/>
                  </a:schemeClr>
                </a:solidFill>
              </a:rPr>
              <a:t>; </a:t>
            </a:r>
            <a:r>
              <a:rPr lang="en-US" dirty="0" err="1">
                <a:solidFill>
                  <a:schemeClr val="accent1">
                    <a:lumMod val="50000"/>
                  </a:schemeClr>
                </a:solidFill>
              </a:rPr>
              <a:t>მარჩენალ</a:t>
            </a:r>
            <a:r>
              <a:rPr lang="en-US" dirty="0">
                <a:solidFill>
                  <a:schemeClr val="accent1">
                    <a:lumMod val="50000"/>
                  </a:schemeClr>
                </a:solidFill>
              </a:rPr>
              <a:t> </a:t>
            </a:r>
            <a:r>
              <a:rPr lang="en-US" dirty="0" err="1">
                <a:solidFill>
                  <a:schemeClr val="accent1">
                    <a:lumMod val="50000"/>
                  </a:schemeClr>
                </a:solidFill>
              </a:rPr>
              <a:t>დაკარგული</a:t>
            </a:r>
            <a:r>
              <a:rPr lang="en-US" dirty="0">
                <a:solidFill>
                  <a:schemeClr val="accent1">
                    <a:lumMod val="50000"/>
                  </a:schemeClr>
                </a:solidFill>
              </a:rPr>
              <a:t>; </a:t>
            </a:r>
          </a:p>
          <a:p>
            <a:pPr lvl="0"/>
            <a:r>
              <a:rPr lang="en-US" dirty="0" err="1">
                <a:solidFill>
                  <a:schemeClr val="accent1">
                    <a:lumMod val="50000"/>
                  </a:schemeClr>
                </a:solidFill>
              </a:rPr>
              <a:t>ქრონიკული</a:t>
            </a:r>
            <a:r>
              <a:rPr lang="en-US" dirty="0">
                <a:solidFill>
                  <a:schemeClr val="accent1">
                    <a:lumMod val="50000"/>
                  </a:schemeClr>
                </a:solidFill>
              </a:rPr>
              <a:t> </a:t>
            </a:r>
            <a:r>
              <a:rPr lang="en-US" dirty="0" err="1">
                <a:solidFill>
                  <a:schemeClr val="accent1">
                    <a:lumMod val="50000"/>
                  </a:schemeClr>
                </a:solidFill>
              </a:rPr>
              <a:t>ავადობის</a:t>
            </a:r>
            <a:r>
              <a:rPr lang="en-US" dirty="0">
                <a:solidFill>
                  <a:schemeClr val="accent1">
                    <a:lumMod val="50000"/>
                  </a:schemeClr>
                </a:solidFill>
              </a:rPr>
              <a:t> </a:t>
            </a:r>
            <a:r>
              <a:rPr lang="en-US" dirty="0" err="1">
                <a:solidFill>
                  <a:schemeClr val="accent1">
                    <a:lumMod val="50000"/>
                  </a:schemeClr>
                </a:solidFill>
              </a:rPr>
              <a:t>მქონე</a:t>
            </a:r>
            <a:r>
              <a:rPr lang="en-US" dirty="0">
                <a:solidFill>
                  <a:schemeClr val="accent1">
                    <a:lumMod val="50000"/>
                  </a:schemeClr>
                </a:solidFill>
              </a:rPr>
              <a:t>, </a:t>
            </a:r>
            <a:r>
              <a:rPr lang="en-US" dirty="0" err="1">
                <a:solidFill>
                  <a:schemeClr val="accent1">
                    <a:lumMod val="50000"/>
                  </a:schemeClr>
                </a:solidFill>
              </a:rPr>
              <a:t>სხვა</a:t>
            </a:r>
            <a:r>
              <a:rPr lang="en-US" dirty="0">
                <a:solidFill>
                  <a:schemeClr val="accent1">
                    <a:lumMod val="50000"/>
                  </a:schemeClr>
                </a:solidFill>
              </a:rPr>
              <a:t>. </a:t>
            </a:r>
          </a:p>
          <a:p>
            <a:pPr lvl="0"/>
            <a:r>
              <a:rPr lang="en-US" dirty="0" err="1">
                <a:solidFill>
                  <a:schemeClr val="accent1">
                    <a:lumMod val="50000"/>
                  </a:schemeClr>
                </a:solidFill>
              </a:rPr>
              <a:t>შშმ</a:t>
            </a:r>
            <a:r>
              <a:rPr lang="en-US" dirty="0">
                <a:solidFill>
                  <a:schemeClr val="accent1">
                    <a:lumMod val="50000"/>
                  </a:schemeClr>
                </a:solidFill>
              </a:rPr>
              <a:t> </a:t>
            </a:r>
            <a:r>
              <a:rPr lang="en-US" dirty="0" err="1">
                <a:solidFill>
                  <a:schemeClr val="accent1">
                    <a:lumMod val="50000"/>
                  </a:schemeClr>
                </a:solidFill>
              </a:rPr>
              <a:t>პირთა</a:t>
            </a:r>
            <a:r>
              <a:rPr lang="en-US" dirty="0">
                <a:solidFill>
                  <a:schemeClr val="accent1">
                    <a:lumMod val="50000"/>
                  </a:schemeClr>
                </a:solidFill>
              </a:rPr>
              <a:t> </a:t>
            </a:r>
            <a:r>
              <a:rPr lang="en-US" dirty="0" err="1">
                <a:solidFill>
                  <a:schemeClr val="accent1">
                    <a:lumMod val="50000"/>
                  </a:schemeClr>
                </a:solidFill>
              </a:rPr>
              <a:t>რაოდენობა</a:t>
            </a:r>
            <a:r>
              <a:rPr lang="en-US" dirty="0">
                <a:solidFill>
                  <a:schemeClr val="accent1">
                    <a:lumMod val="50000"/>
                  </a:schemeClr>
                </a:solidFill>
              </a:rPr>
              <a:t> (</a:t>
            </a:r>
            <a:r>
              <a:rPr lang="en-US" dirty="0" err="1">
                <a:solidFill>
                  <a:schemeClr val="accent1">
                    <a:lumMod val="50000"/>
                  </a:schemeClr>
                </a:solidFill>
              </a:rPr>
              <a:t>სქესის</a:t>
            </a:r>
            <a:r>
              <a:rPr lang="en-US" dirty="0">
                <a:solidFill>
                  <a:schemeClr val="accent1">
                    <a:lumMod val="50000"/>
                  </a:schemeClr>
                </a:solidFill>
              </a:rPr>
              <a:t>, </a:t>
            </a:r>
            <a:r>
              <a:rPr lang="en-US" dirty="0" err="1">
                <a:solidFill>
                  <a:schemeClr val="accent1">
                    <a:lumMod val="50000"/>
                  </a:schemeClr>
                </a:solidFill>
              </a:rPr>
              <a:t>ასაკის</a:t>
            </a:r>
            <a:r>
              <a:rPr lang="en-US" dirty="0">
                <a:solidFill>
                  <a:schemeClr val="accent1">
                    <a:lumMod val="50000"/>
                  </a:schemeClr>
                </a:solidFill>
              </a:rPr>
              <a:t> </a:t>
            </a:r>
            <a:r>
              <a:rPr lang="en-US" dirty="0" err="1">
                <a:solidFill>
                  <a:schemeClr val="accent1">
                    <a:lumMod val="50000"/>
                  </a:schemeClr>
                </a:solidFill>
              </a:rPr>
              <a:t>მიხედვით</a:t>
            </a:r>
            <a:r>
              <a:rPr lang="en-US" dirty="0">
                <a:solidFill>
                  <a:schemeClr val="accent1">
                    <a:lumMod val="50000"/>
                  </a:schemeClr>
                </a:solidFill>
              </a:rPr>
              <a:t>). </a:t>
            </a:r>
          </a:p>
          <a:p>
            <a:pPr lvl="0"/>
            <a:r>
              <a:rPr lang="en-US" dirty="0" err="1">
                <a:solidFill>
                  <a:schemeClr val="accent1">
                    <a:lumMod val="50000"/>
                  </a:schemeClr>
                </a:solidFill>
              </a:rPr>
              <a:t>სხვა</a:t>
            </a:r>
            <a:r>
              <a:rPr lang="en-US" dirty="0">
                <a:solidFill>
                  <a:schemeClr val="accent1">
                    <a:lumMod val="50000"/>
                  </a:schemeClr>
                </a:solidFill>
              </a:rPr>
              <a:t>.</a:t>
            </a:r>
          </a:p>
          <a:p>
            <a:endParaRPr lang="en-US" dirty="0"/>
          </a:p>
        </p:txBody>
      </p:sp>
    </p:spTree>
    <p:extLst>
      <p:ext uri="{BB962C8B-B14F-4D97-AF65-F5344CB8AC3E}">
        <p14:creationId xmlns:p14="http://schemas.microsoft.com/office/powerpoint/2010/main" val="10234763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b="1" dirty="0" err="1">
                <a:solidFill>
                  <a:schemeClr val="accent1">
                    <a:lumMod val="50000"/>
                  </a:schemeClr>
                </a:solidFill>
              </a:rPr>
              <a:t>ინფორმაცია</a:t>
            </a:r>
            <a:r>
              <a:rPr lang="en-US" sz="3100" b="1" dirty="0">
                <a:solidFill>
                  <a:schemeClr val="accent1">
                    <a:lumMod val="50000"/>
                  </a:schemeClr>
                </a:solidFill>
              </a:rPr>
              <a:t> </a:t>
            </a:r>
            <a:r>
              <a:rPr lang="en-US" sz="3100" b="1" dirty="0" err="1">
                <a:solidFill>
                  <a:schemeClr val="accent1">
                    <a:lumMod val="50000"/>
                  </a:schemeClr>
                </a:solidFill>
              </a:rPr>
              <a:t>მუნიციპალიტეტში</a:t>
            </a:r>
            <a:r>
              <a:rPr lang="en-US" sz="3100" b="1" dirty="0">
                <a:solidFill>
                  <a:schemeClr val="accent1">
                    <a:lumMod val="50000"/>
                  </a:schemeClr>
                </a:solidFill>
              </a:rPr>
              <a:t> </a:t>
            </a:r>
            <a:r>
              <a:rPr lang="en-US" sz="3100" b="1" dirty="0" err="1">
                <a:solidFill>
                  <a:schemeClr val="accent1">
                    <a:lumMod val="50000"/>
                  </a:schemeClr>
                </a:solidFill>
              </a:rPr>
              <a:t>არსებული</a:t>
            </a:r>
            <a:r>
              <a:rPr lang="en-US" sz="3100" b="1" dirty="0">
                <a:solidFill>
                  <a:schemeClr val="accent1">
                    <a:lumMod val="50000"/>
                  </a:schemeClr>
                </a:solidFill>
              </a:rPr>
              <a:t> </a:t>
            </a:r>
            <a:r>
              <a:rPr lang="en-US" sz="3100" b="1" dirty="0" err="1">
                <a:solidFill>
                  <a:schemeClr val="accent1">
                    <a:lumMod val="50000"/>
                  </a:schemeClr>
                </a:solidFill>
              </a:rPr>
              <a:t>ჯანდაცვისა</a:t>
            </a:r>
            <a:r>
              <a:rPr lang="en-US" sz="3100" b="1" dirty="0">
                <a:solidFill>
                  <a:schemeClr val="accent1">
                    <a:lumMod val="50000"/>
                  </a:schemeClr>
                </a:solidFill>
              </a:rPr>
              <a:t> </a:t>
            </a:r>
            <a:r>
              <a:rPr lang="en-US" sz="3100" b="1" dirty="0" err="1">
                <a:solidFill>
                  <a:schemeClr val="accent1">
                    <a:lumMod val="50000"/>
                  </a:schemeClr>
                </a:solidFill>
              </a:rPr>
              <a:t>და</a:t>
            </a:r>
            <a:r>
              <a:rPr lang="en-US" sz="3100" b="1" dirty="0">
                <a:solidFill>
                  <a:schemeClr val="accent1">
                    <a:lumMod val="50000"/>
                  </a:schemeClr>
                </a:solidFill>
              </a:rPr>
              <a:t> </a:t>
            </a:r>
            <a:r>
              <a:rPr lang="en-US" sz="3100" b="1" dirty="0" err="1">
                <a:solidFill>
                  <a:schemeClr val="accent1">
                    <a:lumMod val="50000"/>
                  </a:schemeClr>
                </a:solidFill>
              </a:rPr>
              <a:t>ზრუნვის</a:t>
            </a:r>
            <a:r>
              <a:rPr lang="en-US" sz="3100" b="1" dirty="0">
                <a:solidFill>
                  <a:schemeClr val="accent1">
                    <a:lumMod val="50000"/>
                  </a:schemeClr>
                </a:solidFill>
              </a:rPr>
              <a:t> </a:t>
            </a:r>
            <a:r>
              <a:rPr lang="en-US" sz="3100" b="1" dirty="0" err="1">
                <a:solidFill>
                  <a:schemeClr val="accent1">
                    <a:lumMod val="50000"/>
                  </a:schemeClr>
                </a:solidFill>
              </a:rPr>
              <a:t>ობიექტების</a:t>
            </a:r>
            <a:r>
              <a:rPr lang="en-US" sz="3100" b="1" dirty="0">
                <a:solidFill>
                  <a:schemeClr val="accent1">
                    <a:lumMod val="50000"/>
                  </a:schemeClr>
                </a:solidFill>
              </a:rPr>
              <a:t> </a:t>
            </a:r>
            <a:r>
              <a:rPr lang="en-US" sz="3100" b="1" dirty="0" err="1">
                <a:solidFill>
                  <a:schemeClr val="accent1">
                    <a:lumMod val="50000"/>
                  </a:schemeClr>
                </a:solidFill>
              </a:rPr>
              <a:t>სამუშაო</a:t>
            </a:r>
            <a:r>
              <a:rPr lang="en-US" sz="3100" b="1" dirty="0">
                <a:solidFill>
                  <a:schemeClr val="accent1">
                    <a:lumMod val="50000"/>
                  </a:schemeClr>
                </a:solidFill>
              </a:rPr>
              <a:t> </a:t>
            </a:r>
            <a:r>
              <a:rPr lang="en-US" sz="3100" b="1" dirty="0" err="1">
                <a:solidFill>
                  <a:schemeClr val="accent1">
                    <a:lumMod val="50000"/>
                  </a:schemeClr>
                </a:solidFill>
              </a:rPr>
              <a:t>სიმძლავრის</a:t>
            </a:r>
            <a:r>
              <a:rPr lang="en-US" sz="3100" b="1" dirty="0">
                <a:solidFill>
                  <a:schemeClr val="accent1">
                    <a:lumMod val="50000"/>
                  </a:schemeClr>
                </a:solidFill>
              </a:rPr>
              <a:t> </a:t>
            </a:r>
            <a:r>
              <a:rPr lang="en-US" sz="3100" b="1" dirty="0" err="1">
                <a:solidFill>
                  <a:schemeClr val="accent1">
                    <a:lumMod val="50000"/>
                  </a:schemeClr>
                </a:solidFill>
              </a:rPr>
              <a:t>შესახებ</a:t>
            </a:r>
            <a:r>
              <a:rPr lang="en-US" sz="3100" b="1" dirty="0">
                <a:solidFill>
                  <a:schemeClr val="accent1">
                    <a:lumMod val="50000"/>
                  </a:schemeClr>
                </a:solidFill>
              </a:rPr>
              <a:t>: </a:t>
            </a:r>
            <a:r>
              <a:rPr lang="en-US" dirty="0"/>
              <a:t/>
            </a:r>
            <a:br>
              <a:rPr lang="en-US" dirty="0"/>
            </a:br>
            <a:endParaRPr lang="en-US" dirty="0"/>
          </a:p>
        </p:txBody>
      </p:sp>
      <p:sp>
        <p:nvSpPr>
          <p:cNvPr id="3" name="Content Placeholder 2"/>
          <p:cNvSpPr>
            <a:spLocks noGrp="1"/>
          </p:cNvSpPr>
          <p:nvPr>
            <p:ph idx="1"/>
          </p:nvPr>
        </p:nvSpPr>
        <p:spPr/>
        <p:txBody>
          <a:bodyPr>
            <a:normAutofit lnSpcReduction="10000"/>
          </a:bodyPr>
          <a:lstStyle/>
          <a:p>
            <a:pPr lvl="0"/>
            <a:r>
              <a:rPr lang="en-US" dirty="0" err="1">
                <a:solidFill>
                  <a:schemeClr val="accent1">
                    <a:lumMod val="50000"/>
                  </a:schemeClr>
                </a:solidFill>
              </a:rPr>
              <a:t>საავადმყოფოების</a:t>
            </a:r>
            <a:r>
              <a:rPr lang="en-US" dirty="0">
                <a:solidFill>
                  <a:schemeClr val="accent1">
                    <a:lumMod val="50000"/>
                  </a:schemeClr>
                </a:solidFill>
              </a:rPr>
              <a:t> </a:t>
            </a:r>
            <a:r>
              <a:rPr lang="en-US" dirty="0" err="1">
                <a:solidFill>
                  <a:schemeClr val="accent1">
                    <a:lumMod val="50000"/>
                  </a:schemeClr>
                </a:solidFill>
              </a:rPr>
              <a:t>რაოდენობა</a:t>
            </a:r>
            <a:r>
              <a:rPr lang="en-US" dirty="0">
                <a:solidFill>
                  <a:schemeClr val="accent1">
                    <a:lumMod val="50000"/>
                  </a:schemeClr>
                </a:solidFill>
              </a:rPr>
              <a:t> (</a:t>
            </a:r>
            <a:r>
              <a:rPr lang="en-US" dirty="0" err="1">
                <a:solidFill>
                  <a:schemeClr val="accent1">
                    <a:lumMod val="50000"/>
                  </a:schemeClr>
                </a:solidFill>
              </a:rPr>
              <a:t>სახელმწიფო</a:t>
            </a:r>
            <a:r>
              <a:rPr lang="en-US" dirty="0">
                <a:solidFill>
                  <a:schemeClr val="accent1">
                    <a:lumMod val="50000"/>
                  </a:schemeClr>
                </a:solidFill>
              </a:rPr>
              <a:t>, </a:t>
            </a:r>
            <a:r>
              <a:rPr lang="en-US" dirty="0" err="1">
                <a:solidFill>
                  <a:schemeClr val="accent1">
                    <a:lumMod val="50000"/>
                  </a:schemeClr>
                </a:solidFill>
              </a:rPr>
              <a:t>კერძო</a:t>
            </a:r>
            <a:r>
              <a:rPr lang="en-US" dirty="0">
                <a:solidFill>
                  <a:schemeClr val="accent1">
                    <a:lumMod val="50000"/>
                  </a:schemeClr>
                </a:solidFill>
              </a:rPr>
              <a:t>), </a:t>
            </a:r>
            <a:r>
              <a:rPr lang="en-US" dirty="0" err="1">
                <a:solidFill>
                  <a:schemeClr val="accent1">
                    <a:lumMod val="50000"/>
                  </a:schemeClr>
                </a:solidFill>
              </a:rPr>
              <a:t>საწოლების</a:t>
            </a:r>
            <a:r>
              <a:rPr lang="en-US" dirty="0">
                <a:solidFill>
                  <a:schemeClr val="accent1">
                    <a:lumMod val="50000"/>
                  </a:schemeClr>
                </a:solidFill>
              </a:rPr>
              <a:t> </a:t>
            </a:r>
            <a:r>
              <a:rPr lang="en-US" dirty="0" err="1">
                <a:solidFill>
                  <a:schemeClr val="accent1">
                    <a:lumMod val="50000"/>
                  </a:schemeClr>
                </a:solidFill>
              </a:rPr>
              <a:t>რაოდენობა</a:t>
            </a:r>
            <a:r>
              <a:rPr lang="en-US" dirty="0">
                <a:solidFill>
                  <a:schemeClr val="accent1">
                    <a:lumMod val="50000"/>
                  </a:schemeClr>
                </a:solidFill>
              </a:rPr>
              <a:t> (</a:t>
            </a:r>
            <a:r>
              <a:rPr lang="en-US" dirty="0" err="1">
                <a:solidFill>
                  <a:schemeClr val="accent1">
                    <a:lumMod val="50000"/>
                  </a:schemeClr>
                </a:solidFill>
              </a:rPr>
              <a:t>პროფილის</a:t>
            </a:r>
            <a:r>
              <a:rPr lang="en-US" dirty="0">
                <a:solidFill>
                  <a:schemeClr val="accent1">
                    <a:lumMod val="50000"/>
                  </a:schemeClr>
                </a:solidFill>
              </a:rPr>
              <a:t> </a:t>
            </a:r>
            <a:r>
              <a:rPr lang="en-US" dirty="0" err="1">
                <a:solidFill>
                  <a:schemeClr val="accent1">
                    <a:lumMod val="50000"/>
                  </a:schemeClr>
                </a:solidFill>
              </a:rPr>
              <a:t>მითითებით</a:t>
            </a:r>
            <a:r>
              <a:rPr lang="en-US" dirty="0">
                <a:solidFill>
                  <a:schemeClr val="accent1">
                    <a:lumMod val="50000"/>
                  </a:schemeClr>
                </a:solidFill>
              </a:rPr>
              <a:t>);</a:t>
            </a:r>
          </a:p>
          <a:p>
            <a:pPr lvl="0"/>
            <a:r>
              <a:rPr lang="en-US" dirty="0" err="1">
                <a:solidFill>
                  <a:schemeClr val="accent1">
                    <a:lumMod val="50000"/>
                  </a:schemeClr>
                </a:solidFill>
              </a:rPr>
              <a:t>პირველადი</a:t>
            </a:r>
            <a:r>
              <a:rPr lang="en-US" dirty="0">
                <a:solidFill>
                  <a:schemeClr val="accent1">
                    <a:lumMod val="50000"/>
                  </a:schemeClr>
                </a:solidFill>
              </a:rPr>
              <a:t> </a:t>
            </a:r>
            <a:r>
              <a:rPr lang="en-US" dirty="0" err="1">
                <a:solidFill>
                  <a:schemeClr val="accent1">
                    <a:lumMod val="50000"/>
                  </a:schemeClr>
                </a:solidFill>
              </a:rPr>
              <a:t>ჯანდაცვის</a:t>
            </a:r>
            <a:r>
              <a:rPr lang="en-US" dirty="0">
                <a:solidFill>
                  <a:schemeClr val="accent1">
                    <a:lumMod val="50000"/>
                  </a:schemeClr>
                </a:solidFill>
              </a:rPr>
              <a:t> </a:t>
            </a:r>
            <a:r>
              <a:rPr lang="en-US" dirty="0" err="1">
                <a:solidFill>
                  <a:schemeClr val="accent1">
                    <a:lumMod val="50000"/>
                  </a:schemeClr>
                </a:solidFill>
              </a:rPr>
              <a:t>ცენტრების</a:t>
            </a:r>
            <a:r>
              <a:rPr lang="en-US" dirty="0">
                <a:solidFill>
                  <a:schemeClr val="accent1">
                    <a:lumMod val="50000"/>
                  </a:schemeClr>
                </a:solidFill>
              </a:rPr>
              <a:t>, </a:t>
            </a:r>
            <a:r>
              <a:rPr lang="en-US" dirty="0" err="1">
                <a:solidFill>
                  <a:schemeClr val="accent1">
                    <a:lumMod val="50000"/>
                  </a:schemeClr>
                </a:solidFill>
              </a:rPr>
              <a:t>ამბულატორია</a:t>
            </a:r>
            <a:r>
              <a:rPr lang="en-US" dirty="0">
                <a:solidFill>
                  <a:schemeClr val="accent1">
                    <a:lumMod val="50000"/>
                  </a:schemeClr>
                </a:solidFill>
              </a:rPr>
              <a:t>/</a:t>
            </a:r>
            <a:r>
              <a:rPr lang="en-US" dirty="0" err="1">
                <a:solidFill>
                  <a:schemeClr val="accent1">
                    <a:lumMod val="50000"/>
                  </a:schemeClr>
                </a:solidFill>
              </a:rPr>
              <a:t>პოლიკლინიკების</a:t>
            </a:r>
            <a:r>
              <a:rPr lang="en-US" dirty="0">
                <a:solidFill>
                  <a:schemeClr val="accent1">
                    <a:lumMod val="50000"/>
                  </a:schemeClr>
                </a:solidFill>
              </a:rPr>
              <a:t> </a:t>
            </a:r>
            <a:r>
              <a:rPr lang="en-US" dirty="0" err="1">
                <a:solidFill>
                  <a:schemeClr val="accent1">
                    <a:lumMod val="50000"/>
                  </a:schemeClr>
                </a:solidFill>
              </a:rPr>
              <a:t>რაოდენობა</a:t>
            </a:r>
            <a:r>
              <a:rPr lang="en-US" dirty="0">
                <a:solidFill>
                  <a:schemeClr val="accent1">
                    <a:lumMod val="50000"/>
                  </a:schemeClr>
                </a:solidFill>
              </a:rPr>
              <a:t>; </a:t>
            </a:r>
          </a:p>
          <a:p>
            <a:pPr lvl="0"/>
            <a:r>
              <a:rPr lang="en-US" dirty="0" err="1">
                <a:solidFill>
                  <a:schemeClr val="accent1">
                    <a:lumMod val="50000"/>
                  </a:schemeClr>
                </a:solidFill>
              </a:rPr>
              <a:t>სასწრაფო</a:t>
            </a:r>
            <a:r>
              <a:rPr lang="en-US" dirty="0">
                <a:solidFill>
                  <a:schemeClr val="accent1">
                    <a:lumMod val="50000"/>
                  </a:schemeClr>
                </a:solidFill>
              </a:rPr>
              <a:t> </a:t>
            </a:r>
            <a:r>
              <a:rPr lang="en-US" dirty="0" err="1">
                <a:solidFill>
                  <a:schemeClr val="accent1">
                    <a:lumMod val="50000"/>
                  </a:schemeClr>
                </a:solidFill>
              </a:rPr>
              <a:t>სამედიცინო</a:t>
            </a:r>
            <a:r>
              <a:rPr lang="en-US" dirty="0">
                <a:solidFill>
                  <a:schemeClr val="accent1">
                    <a:lumMod val="50000"/>
                  </a:schemeClr>
                </a:solidFill>
              </a:rPr>
              <a:t> </a:t>
            </a:r>
            <a:r>
              <a:rPr lang="en-US" dirty="0" err="1">
                <a:solidFill>
                  <a:schemeClr val="accent1">
                    <a:lumMod val="50000"/>
                  </a:schemeClr>
                </a:solidFill>
              </a:rPr>
              <a:t>დახმარება</a:t>
            </a:r>
            <a:r>
              <a:rPr lang="en-US" dirty="0">
                <a:solidFill>
                  <a:schemeClr val="accent1">
                    <a:lumMod val="50000"/>
                  </a:schemeClr>
                </a:solidFill>
              </a:rPr>
              <a:t> </a:t>
            </a:r>
            <a:r>
              <a:rPr lang="en-US" dirty="0" err="1">
                <a:solidFill>
                  <a:schemeClr val="accent1">
                    <a:lumMod val="50000"/>
                  </a:schemeClr>
                </a:solidFill>
              </a:rPr>
              <a:t>და</a:t>
            </a:r>
            <a:r>
              <a:rPr lang="en-US" dirty="0">
                <a:solidFill>
                  <a:schemeClr val="accent1">
                    <a:lumMod val="50000"/>
                  </a:schemeClr>
                </a:solidFill>
              </a:rPr>
              <a:t> </a:t>
            </a:r>
            <a:r>
              <a:rPr lang="en-US" dirty="0" err="1">
                <a:solidFill>
                  <a:schemeClr val="accent1">
                    <a:lumMod val="50000"/>
                  </a:schemeClr>
                </a:solidFill>
              </a:rPr>
              <a:t>მისი</a:t>
            </a:r>
            <a:r>
              <a:rPr lang="en-US" dirty="0">
                <a:solidFill>
                  <a:schemeClr val="accent1">
                    <a:lumMod val="50000"/>
                  </a:schemeClr>
                </a:solidFill>
              </a:rPr>
              <a:t> </a:t>
            </a:r>
            <a:r>
              <a:rPr lang="en-US" dirty="0" err="1">
                <a:solidFill>
                  <a:schemeClr val="accent1">
                    <a:lumMod val="50000"/>
                  </a:schemeClr>
                </a:solidFill>
              </a:rPr>
              <a:t>სიმძლავრეები</a:t>
            </a:r>
            <a:r>
              <a:rPr lang="en-US" dirty="0">
                <a:solidFill>
                  <a:schemeClr val="accent1">
                    <a:lumMod val="50000"/>
                  </a:schemeClr>
                </a:solidFill>
              </a:rPr>
              <a:t>; </a:t>
            </a:r>
          </a:p>
          <a:p>
            <a:pPr lvl="0"/>
            <a:r>
              <a:rPr lang="en-US" dirty="0" err="1">
                <a:solidFill>
                  <a:schemeClr val="accent1">
                    <a:lumMod val="50000"/>
                  </a:schemeClr>
                </a:solidFill>
              </a:rPr>
              <a:t>ხანდაზმულთა</a:t>
            </a:r>
            <a:r>
              <a:rPr lang="en-US" dirty="0">
                <a:solidFill>
                  <a:schemeClr val="accent1">
                    <a:lumMod val="50000"/>
                  </a:schemeClr>
                </a:solidFill>
              </a:rPr>
              <a:t> </a:t>
            </a:r>
            <a:r>
              <a:rPr lang="en-US" dirty="0" err="1">
                <a:solidFill>
                  <a:schemeClr val="accent1">
                    <a:lumMod val="50000"/>
                  </a:schemeClr>
                </a:solidFill>
              </a:rPr>
              <a:t>სახლების</a:t>
            </a:r>
            <a:r>
              <a:rPr lang="en-US" dirty="0">
                <a:solidFill>
                  <a:schemeClr val="accent1">
                    <a:lumMod val="50000"/>
                  </a:schemeClr>
                </a:solidFill>
              </a:rPr>
              <a:t>, </a:t>
            </a:r>
            <a:r>
              <a:rPr lang="en-US" dirty="0" err="1">
                <a:solidFill>
                  <a:schemeClr val="accent1">
                    <a:lumMod val="50000"/>
                  </a:schemeClr>
                </a:solidFill>
              </a:rPr>
              <a:t>დღის</a:t>
            </a:r>
            <a:r>
              <a:rPr lang="en-US" dirty="0">
                <a:solidFill>
                  <a:schemeClr val="accent1">
                    <a:lumMod val="50000"/>
                  </a:schemeClr>
                </a:solidFill>
              </a:rPr>
              <a:t> </a:t>
            </a:r>
            <a:r>
              <a:rPr lang="en-US" dirty="0" err="1">
                <a:solidFill>
                  <a:schemeClr val="accent1">
                    <a:lumMod val="50000"/>
                  </a:schemeClr>
                </a:solidFill>
              </a:rPr>
              <a:t>ცენტრების</a:t>
            </a:r>
            <a:r>
              <a:rPr lang="en-US" dirty="0">
                <a:solidFill>
                  <a:schemeClr val="accent1">
                    <a:lumMod val="50000"/>
                  </a:schemeClr>
                </a:solidFill>
              </a:rPr>
              <a:t> </a:t>
            </a:r>
            <a:r>
              <a:rPr lang="en-US" dirty="0" err="1">
                <a:solidFill>
                  <a:schemeClr val="accent1">
                    <a:lumMod val="50000"/>
                  </a:schemeClr>
                </a:solidFill>
              </a:rPr>
              <a:t>რაოდენობა</a:t>
            </a:r>
            <a:r>
              <a:rPr lang="en-US" dirty="0">
                <a:solidFill>
                  <a:schemeClr val="accent1">
                    <a:lumMod val="50000"/>
                  </a:schemeClr>
                </a:solidFill>
              </a:rPr>
              <a:t> </a:t>
            </a:r>
            <a:r>
              <a:rPr lang="en-US" dirty="0" err="1">
                <a:solidFill>
                  <a:schemeClr val="accent1">
                    <a:lumMod val="50000"/>
                  </a:schemeClr>
                </a:solidFill>
              </a:rPr>
              <a:t>და</a:t>
            </a:r>
            <a:r>
              <a:rPr lang="en-US" dirty="0">
                <a:solidFill>
                  <a:schemeClr val="accent1">
                    <a:lumMod val="50000"/>
                  </a:schemeClr>
                </a:solidFill>
              </a:rPr>
              <a:t> </a:t>
            </a:r>
            <a:r>
              <a:rPr lang="en-US" dirty="0" err="1">
                <a:solidFill>
                  <a:schemeClr val="accent1">
                    <a:lumMod val="50000"/>
                  </a:schemeClr>
                </a:solidFill>
              </a:rPr>
              <a:t>ადგილების</a:t>
            </a:r>
            <a:r>
              <a:rPr lang="en-US" dirty="0">
                <a:solidFill>
                  <a:schemeClr val="accent1">
                    <a:lumMod val="50000"/>
                  </a:schemeClr>
                </a:solidFill>
              </a:rPr>
              <a:t> </a:t>
            </a:r>
            <a:r>
              <a:rPr lang="en-US" dirty="0" err="1">
                <a:solidFill>
                  <a:schemeClr val="accent1">
                    <a:lumMod val="50000"/>
                  </a:schemeClr>
                </a:solidFill>
              </a:rPr>
              <a:t>რაოდენობა</a:t>
            </a:r>
            <a:r>
              <a:rPr lang="en-US" dirty="0">
                <a:solidFill>
                  <a:schemeClr val="accent1">
                    <a:lumMod val="50000"/>
                  </a:schemeClr>
                </a:solidFill>
              </a:rPr>
              <a:t>; </a:t>
            </a:r>
          </a:p>
          <a:p>
            <a:pPr lvl="0"/>
            <a:r>
              <a:rPr lang="en-US" dirty="0" err="1">
                <a:solidFill>
                  <a:schemeClr val="accent1">
                    <a:lumMod val="50000"/>
                  </a:schemeClr>
                </a:solidFill>
              </a:rPr>
              <a:t>სამედიცინო</a:t>
            </a:r>
            <a:r>
              <a:rPr lang="en-US" dirty="0">
                <a:solidFill>
                  <a:schemeClr val="accent1">
                    <a:lumMod val="50000"/>
                  </a:schemeClr>
                </a:solidFill>
              </a:rPr>
              <a:t> </a:t>
            </a:r>
            <a:r>
              <a:rPr lang="en-US" dirty="0" err="1">
                <a:solidFill>
                  <a:schemeClr val="accent1">
                    <a:lumMod val="50000"/>
                  </a:schemeClr>
                </a:solidFill>
              </a:rPr>
              <a:t>პერსონალის</a:t>
            </a:r>
            <a:r>
              <a:rPr lang="en-US" dirty="0">
                <a:solidFill>
                  <a:schemeClr val="accent1">
                    <a:lumMod val="50000"/>
                  </a:schemeClr>
                </a:solidFill>
              </a:rPr>
              <a:t> </a:t>
            </a:r>
            <a:r>
              <a:rPr lang="en-US" dirty="0" err="1">
                <a:solidFill>
                  <a:schemeClr val="accent1">
                    <a:lumMod val="50000"/>
                  </a:schemeClr>
                </a:solidFill>
              </a:rPr>
              <a:t>რაოდენობა</a:t>
            </a:r>
            <a:r>
              <a:rPr lang="en-US" dirty="0">
                <a:solidFill>
                  <a:schemeClr val="accent1">
                    <a:lumMod val="50000"/>
                  </a:schemeClr>
                </a:solidFill>
              </a:rPr>
              <a:t> (</a:t>
            </a:r>
            <a:r>
              <a:rPr lang="en-US" dirty="0" err="1">
                <a:solidFill>
                  <a:schemeClr val="accent1">
                    <a:lumMod val="50000"/>
                  </a:schemeClr>
                </a:solidFill>
              </a:rPr>
              <a:t>სპეციალობათა</a:t>
            </a:r>
            <a:r>
              <a:rPr lang="en-US" dirty="0">
                <a:solidFill>
                  <a:schemeClr val="accent1">
                    <a:lumMod val="50000"/>
                  </a:schemeClr>
                </a:solidFill>
              </a:rPr>
              <a:t> </a:t>
            </a:r>
            <a:r>
              <a:rPr lang="en-US" dirty="0" err="1">
                <a:solidFill>
                  <a:schemeClr val="accent1">
                    <a:lumMod val="50000"/>
                  </a:schemeClr>
                </a:solidFill>
              </a:rPr>
              <a:t>მიხედვით</a:t>
            </a:r>
            <a:r>
              <a:rPr lang="en-US" dirty="0">
                <a:solidFill>
                  <a:schemeClr val="accent1">
                    <a:lumMod val="50000"/>
                  </a:schemeClr>
                </a:solidFill>
              </a:rPr>
              <a:t>, </a:t>
            </a:r>
            <a:r>
              <a:rPr lang="en-US" dirty="0" err="1">
                <a:solidFill>
                  <a:schemeClr val="accent1">
                    <a:lumMod val="50000"/>
                  </a:schemeClr>
                </a:solidFill>
              </a:rPr>
              <a:t>მ.შ</a:t>
            </a:r>
            <a:r>
              <a:rPr lang="en-US" dirty="0">
                <a:solidFill>
                  <a:schemeClr val="accent1">
                    <a:lumMod val="50000"/>
                  </a:schemeClr>
                </a:solidFill>
              </a:rPr>
              <a:t>. </a:t>
            </a:r>
            <a:r>
              <a:rPr lang="en-US" dirty="0" err="1">
                <a:solidFill>
                  <a:schemeClr val="accent1">
                    <a:lumMod val="50000"/>
                  </a:schemeClr>
                </a:solidFill>
              </a:rPr>
              <a:t>სოფლის</a:t>
            </a:r>
            <a:r>
              <a:rPr lang="en-US" dirty="0">
                <a:solidFill>
                  <a:schemeClr val="accent1">
                    <a:lumMod val="50000"/>
                  </a:schemeClr>
                </a:solidFill>
              </a:rPr>
              <a:t> </a:t>
            </a:r>
            <a:r>
              <a:rPr lang="en-US" dirty="0" err="1">
                <a:solidFill>
                  <a:schemeClr val="accent1">
                    <a:lumMod val="50000"/>
                  </a:schemeClr>
                </a:solidFill>
              </a:rPr>
              <a:t>ექიმი</a:t>
            </a:r>
            <a:r>
              <a:rPr lang="en-US" dirty="0">
                <a:solidFill>
                  <a:schemeClr val="accent1">
                    <a:lumMod val="50000"/>
                  </a:schemeClr>
                </a:solidFill>
              </a:rPr>
              <a:t>- /</a:t>
            </a:r>
            <a:r>
              <a:rPr lang="en-US" dirty="0" err="1">
                <a:solidFill>
                  <a:schemeClr val="accent1">
                    <a:lumMod val="50000"/>
                  </a:schemeClr>
                </a:solidFill>
              </a:rPr>
              <a:t>ექთანი</a:t>
            </a:r>
            <a:r>
              <a:rPr lang="en-US" dirty="0">
                <a:solidFill>
                  <a:schemeClr val="accent1">
                    <a:lumMod val="50000"/>
                  </a:schemeClr>
                </a:solidFill>
              </a:rPr>
              <a:t>); </a:t>
            </a:r>
          </a:p>
          <a:p>
            <a:pPr lvl="0"/>
            <a:r>
              <a:rPr lang="en-US" dirty="0" err="1">
                <a:solidFill>
                  <a:schemeClr val="accent1">
                    <a:lumMod val="50000"/>
                  </a:schemeClr>
                </a:solidFill>
              </a:rPr>
              <a:t>სხვა</a:t>
            </a:r>
            <a:r>
              <a:rPr lang="en-US" dirty="0">
                <a:solidFill>
                  <a:schemeClr val="accent1">
                    <a:lumMod val="50000"/>
                  </a:schemeClr>
                </a:solidFill>
              </a:rPr>
              <a:t>. </a:t>
            </a:r>
          </a:p>
          <a:p>
            <a:endParaRPr lang="en-US" dirty="0"/>
          </a:p>
        </p:txBody>
      </p:sp>
    </p:spTree>
    <p:extLst>
      <p:ext uri="{BB962C8B-B14F-4D97-AF65-F5344CB8AC3E}">
        <p14:creationId xmlns:p14="http://schemas.microsoft.com/office/powerpoint/2010/main" val="159071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b="1" dirty="0">
                <a:solidFill>
                  <a:schemeClr val="accent1">
                    <a:lumMod val="50000"/>
                  </a:schemeClr>
                </a:solidFill>
              </a:rPr>
              <a:t>კურსის მიზანი </a:t>
            </a:r>
            <a:endParaRPr lang="en-US" dirty="0">
              <a:solidFill>
                <a:schemeClr val="accent1">
                  <a:lumMod val="50000"/>
                </a:schemeClr>
              </a:solidFill>
            </a:endParaRPr>
          </a:p>
        </p:txBody>
      </p:sp>
      <p:sp>
        <p:nvSpPr>
          <p:cNvPr id="3" name="Content Placeholder 2"/>
          <p:cNvSpPr>
            <a:spLocks noGrp="1"/>
          </p:cNvSpPr>
          <p:nvPr>
            <p:ph idx="1"/>
          </p:nvPr>
        </p:nvSpPr>
        <p:spPr/>
        <p:txBody>
          <a:bodyPr/>
          <a:lstStyle/>
          <a:p>
            <a:pPr lvl="0" algn="just">
              <a:buFont typeface="Wingdings" panose="05000000000000000000" pitchFamily="2" charset="2"/>
              <a:buChar char="v"/>
            </a:pPr>
            <a:endParaRPr lang="ka-GE" dirty="0" smtClean="0">
              <a:solidFill>
                <a:schemeClr val="accent1">
                  <a:lumMod val="50000"/>
                </a:schemeClr>
              </a:solidFill>
            </a:endParaRPr>
          </a:p>
          <a:p>
            <a:pPr lvl="0">
              <a:buFont typeface="Wingdings" panose="05000000000000000000" pitchFamily="2" charset="2"/>
              <a:buChar char="v"/>
            </a:pPr>
            <a:r>
              <a:rPr lang="ka-GE" dirty="0">
                <a:solidFill>
                  <a:schemeClr val="accent1">
                    <a:lumMod val="50000"/>
                  </a:schemeClr>
                </a:solidFill>
              </a:rPr>
              <a:t>ჯანმრთელობის სისტემების ზოგადი საფუძვლების გაცნობა</a:t>
            </a:r>
            <a:r>
              <a:rPr lang="ka-GE" dirty="0" smtClean="0">
                <a:solidFill>
                  <a:schemeClr val="accent1">
                    <a:lumMod val="50000"/>
                  </a:schemeClr>
                </a:solidFill>
              </a:rPr>
              <a:t>;</a:t>
            </a:r>
          </a:p>
          <a:p>
            <a:pPr marL="0" lvl="0" indent="0">
              <a:buNone/>
            </a:pPr>
            <a:endParaRPr lang="en-US" dirty="0">
              <a:solidFill>
                <a:schemeClr val="accent1">
                  <a:lumMod val="50000"/>
                </a:schemeClr>
              </a:solidFill>
            </a:endParaRPr>
          </a:p>
          <a:p>
            <a:pPr lvl="0">
              <a:buFont typeface="Wingdings" panose="05000000000000000000" pitchFamily="2" charset="2"/>
              <a:buChar char="v"/>
            </a:pPr>
            <a:r>
              <a:rPr lang="ka-GE" dirty="0">
                <a:solidFill>
                  <a:schemeClr val="accent1">
                    <a:lumMod val="50000"/>
                  </a:schemeClr>
                </a:solidFill>
              </a:rPr>
              <a:t>მონაცემთა ბანკის მნიშვნელობა, შემუშავების და მონაცემთა ანალიზის ზოგადი </a:t>
            </a:r>
            <a:r>
              <a:rPr lang="ka-GE" dirty="0" smtClean="0">
                <a:solidFill>
                  <a:schemeClr val="accent1">
                    <a:lumMod val="50000"/>
                  </a:schemeClr>
                </a:solidFill>
              </a:rPr>
              <a:t>პრინციპების გაცნობა</a:t>
            </a:r>
            <a:endParaRPr lang="en-US" dirty="0">
              <a:solidFill>
                <a:schemeClr val="accent1">
                  <a:lumMod val="50000"/>
                </a:schemeClr>
              </a:solidFill>
            </a:endParaRPr>
          </a:p>
        </p:txBody>
      </p:sp>
    </p:spTree>
    <p:extLst>
      <p:ext uri="{BB962C8B-B14F-4D97-AF65-F5344CB8AC3E}">
        <p14:creationId xmlns:p14="http://schemas.microsoft.com/office/powerpoint/2010/main" val="14900289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b="1" dirty="0" err="1">
                <a:solidFill>
                  <a:schemeClr val="accent1">
                    <a:lumMod val="50000"/>
                  </a:schemeClr>
                </a:solidFill>
              </a:rPr>
              <a:t>ინფორმაცია</a:t>
            </a:r>
            <a:r>
              <a:rPr lang="en-US" sz="3100" b="1" dirty="0">
                <a:solidFill>
                  <a:schemeClr val="accent1">
                    <a:lumMod val="50000"/>
                  </a:schemeClr>
                </a:solidFill>
              </a:rPr>
              <a:t> </a:t>
            </a:r>
            <a:r>
              <a:rPr lang="en-US" sz="3100" b="1" dirty="0" err="1">
                <a:solidFill>
                  <a:schemeClr val="accent1">
                    <a:lumMod val="50000"/>
                  </a:schemeClr>
                </a:solidFill>
              </a:rPr>
              <a:t>მუნიციპალური</a:t>
            </a:r>
            <a:r>
              <a:rPr lang="en-US" sz="3100" b="1" dirty="0">
                <a:solidFill>
                  <a:schemeClr val="accent1">
                    <a:lumMod val="50000"/>
                  </a:schemeClr>
                </a:solidFill>
              </a:rPr>
              <a:t> </a:t>
            </a:r>
            <a:r>
              <a:rPr lang="en-US" sz="3100" b="1" dirty="0" err="1">
                <a:solidFill>
                  <a:schemeClr val="accent1">
                    <a:lumMod val="50000"/>
                  </a:schemeClr>
                </a:solidFill>
              </a:rPr>
              <a:t>პროგრამების</a:t>
            </a:r>
            <a:r>
              <a:rPr lang="en-US" sz="3100" b="1" dirty="0">
                <a:solidFill>
                  <a:schemeClr val="accent1">
                    <a:lumMod val="50000"/>
                  </a:schemeClr>
                </a:solidFill>
              </a:rPr>
              <a:t> </a:t>
            </a:r>
            <a:r>
              <a:rPr lang="en-US" sz="3100" b="1" dirty="0" err="1">
                <a:solidFill>
                  <a:schemeClr val="accent1">
                    <a:lumMod val="50000"/>
                  </a:schemeClr>
                </a:solidFill>
              </a:rPr>
              <a:t>და</a:t>
            </a:r>
            <a:r>
              <a:rPr lang="en-US" sz="3100" b="1" dirty="0">
                <a:solidFill>
                  <a:schemeClr val="accent1">
                    <a:lumMod val="50000"/>
                  </a:schemeClr>
                </a:solidFill>
              </a:rPr>
              <a:t> </a:t>
            </a:r>
            <a:r>
              <a:rPr lang="en-US" sz="3100" b="1" dirty="0" err="1">
                <a:solidFill>
                  <a:schemeClr val="accent1">
                    <a:lumMod val="50000"/>
                  </a:schemeClr>
                </a:solidFill>
              </a:rPr>
              <a:t>მოსახლეობის</a:t>
            </a:r>
            <a:r>
              <a:rPr lang="en-US" sz="3100" b="1" dirty="0">
                <a:solidFill>
                  <a:schemeClr val="accent1">
                    <a:lumMod val="50000"/>
                  </a:schemeClr>
                </a:solidFill>
              </a:rPr>
              <a:t> </a:t>
            </a:r>
            <a:r>
              <a:rPr lang="en-US" sz="3100" b="1" dirty="0" err="1">
                <a:solidFill>
                  <a:schemeClr val="accent1">
                    <a:lumMod val="50000"/>
                  </a:schemeClr>
                </a:solidFill>
              </a:rPr>
              <a:t>მიმართვიანობის</a:t>
            </a:r>
            <a:r>
              <a:rPr lang="en-US" sz="3100" b="1" dirty="0">
                <a:solidFill>
                  <a:schemeClr val="accent1">
                    <a:lumMod val="50000"/>
                  </a:schemeClr>
                </a:solidFill>
              </a:rPr>
              <a:t> </a:t>
            </a:r>
            <a:r>
              <a:rPr lang="en-US" sz="3100" b="1" dirty="0" err="1">
                <a:solidFill>
                  <a:schemeClr val="accent1">
                    <a:lumMod val="50000"/>
                  </a:schemeClr>
                </a:solidFill>
              </a:rPr>
              <a:t>შესახებ</a:t>
            </a:r>
            <a:r>
              <a:rPr lang="en-US" sz="3100" b="1" dirty="0">
                <a:solidFill>
                  <a:schemeClr val="accent1">
                    <a:lumMod val="50000"/>
                  </a:schemeClr>
                </a:solidFill>
              </a:rPr>
              <a:t>: </a:t>
            </a:r>
            <a:r>
              <a:rPr lang="en-US" dirty="0"/>
              <a:t/>
            </a:r>
            <a:br>
              <a:rPr lang="en-US" dirty="0"/>
            </a:br>
            <a:endParaRPr lang="en-US" dirty="0"/>
          </a:p>
        </p:txBody>
      </p:sp>
      <p:sp>
        <p:nvSpPr>
          <p:cNvPr id="3" name="Content Placeholder 2"/>
          <p:cNvSpPr>
            <a:spLocks noGrp="1"/>
          </p:cNvSpPr>
          <p:nvPr>
            <p:ph idx="1"/>
          </p:nvPr>
        </p:nvSpPr>
        <p:spPr/>
        <p:txBody>
          <a:bodyPr/>
          <a:lstStyle/>
          <a:p>
            <a:pPr lvl="0"/>
            <a:r>
              <a:rPr lang="en-US" dirty="0" err="1">
                <a:solidFill>
                  <a:schemeClr val="accent1">
                    <a:lumMod val="50000"/>
                  </a:schemeClr>
                </a:solidFill>
              </a:rPr>
              <a:t>პროგრამის</a:t>
            </a:r>
            <a:r>
              <a:rPr lang="en-US" dirty="0">
                <a:solidFill>
                  <a:schemeClr val="accent1">
                    <a:lumMod val="50000"/>
                  </a:schemeClr>
                </a:solidFill>
              </a:rPr>
              <a:t> </a:t>
            </a:r>
            <a:r>
              <a:rPr lang="en-US" dirty="0" err="1">
                <a:solidFill>
                  <a:schemeClr val="accent1">
                    <a:lumMod val="50000"/>
                  </a:schemeClr>
                </a:solidFill>
              </a:rPr>
              <a:t>მოსარგებლეთა</a:t>
            </a:r>
            <a:r>
              <a:rPr lang="en-US" dirty="0">
                <a:solidFill>
                  <a:schemeClr val="accent1">
                    <a:lumMod val="50000"/>
                  </a:schemeClr>
                </a:solidFill>
              </a:rPr>
              <a:t> </a:t>
            </a:r>
            <a:r>
              <a:rPr lang="en-US" dirty="0" err="1">
                <a:solidFill>
                  <a:schemeClr val="accent1">
                    <a:lumMod val="50000"/>
                  </a:schemeClr>
                </a:solidFill>
              </a:rPr>
              <a:t>რაოდენობა</a:t>
            </a:r>
            <a:r>
              <a:rPr lang="en-US" dirty="0">
                <a:solidFill>
                  <a:schemeClr val="accent1">
                    <a:lumMod val="50000"/>
                  </a:schemeClr>
                </a:solidFill>
              </a:rPr>
              <a:t> (</a:t>
            </a:r>
            <a:r>
              <a:rPr lang="en-US" dirty="0" err="1">
                <a:solidFill>
                  <a:schemeClr val="accent1">
                    <a:lumMod val="50000"/>
                  </a:schemeClr>
                </a:solidFill>
              </a:rPr>
              <a:t>პროგრამების</a:t>
            </a:r>
            <a:r>
              <a:rPr lang="en-US" dirty="0">
                <a:solidFill>
                  <a:schemeClr val="accent1">
                    <a:lumMod val="50000"/>
                  </a:schemeClr>
                </a:solidFill>
              </a:rPr>
              <a:t> </a:t>
            </a:r>
            <a:r>
              <a:rPr lang="en-US" dirty="0" err="1">
                <a:solidFill>
                  <a:schemeClr val="accent1">
                    <a:lumMod val="50000"/>
                  </a:schemeClr>
                </a:solidFill>
              </a:rPr>
              <a:t>მიხედვით</a:t>
            </a:r>
            <a:r>
              <a:rPr lang="en-US" dirty="0">
                <a:solidFill>
                  <a:schemeClr val="accent1">
                    <a:lumMod val="50000"/>
                  </a:schemeClr>
                </a:solidFill>
              </a:rPr>
              <a:t>);</a:t>
            </a:r>
          </a:p>
          <a:p>
            <a:pPr lvl="0"/>
            <a:r>
              <a:rPr lang="en-US" dirty="0" err="1">
                <a:solidFill>
                  <a:schemeClr val="accent1">
                    <a:lumMod val="50000"/>
                  </a:schemeClr>
                </a:solidFill>
              </a:rPr>
              <a:t>პროგრამის</a:t>
            </a:r>
            <a:r>
              <a:rPr lang="en-US" dirty="0">
                <a:solidFill>
                  <a:schemeClr val="accent1">
                    <a:lumMod val="50000"/>
                  </a:schemeClr>
                </a:solidFill>
              </a:rPr>
              <a:t> </a:t>
            </a:r>
            <a:r>
              <a:rPr lang="en-US" dirty="0" err="1">
                <a:solidFill>
                  <a:schemeClr val="accent1">
                    <a:lumMod val="50000"/>
                  </a:schemeClr>
                </a:solidFill>
              </a:rPr>
              <a:t>ბიუჯეტი</a:t>
            </a:r>
            <a:r>
              <a:rPr lang="en-US" dirty="0">
                <a:solidFill>
                  <a:schemeClr val="accent1">
                    <a:lumMod val="50000"/>
                  </a:schemeClr>
                </a:solidFill>
              </a:rPr>
              <a:t>, </a:t>
            </a:r>
            <a:r>
              <a:rPr lang="en-US" dirty="0" err="1">
                <a:solidFill>
                  <a:schemeClr val="accent1">
                    <a:lumMod val="50000"/>
                  </a:schemeClr>
                </a:solidFill>
              </a:rPr>
              <a:t>დაგეგმილი</a:t>
            </a:r>
            <a:r>
              <a:rPr lang="en-US" dirty="0">
                <a:solidFill>
                  <a:schemeClr val="accent1">
                    <a:lumMod val="50000"/>
                  </a:schemeClr>
                </a:solidFill>
              </a:rPr>
              <a:t> </a:t>
            </a:r>
            <a:r>
              <a:rPr lang="en-US" dirty="0" err="1">
                <a:solidFill>
                  <a:schemeClr val="accent1">
                    <a:lumMod val="50000"/>
                  </a:schemeClr>
                </a:solidFill>
              </a:rPr>
              <a:t>და</a:t>
            </a:r>
            <a:r>
              <a:rPr lang="en-US" dirty="0">
                <a:solidFill>
                  <a:schemeClr val="accent1">
                    <a:lumMod val="50000"/>
                  </a:schemeClr>
                </a:solidFill>
              </a:rPr>
              <a:t> </a:t>
            </a:r>
            <a:r>
              <a:rPr lang="en-US" dirty="0" err="1">
                <a:solidFill>
                  <a:schemeClr val="accent1">
                    <a:lumMod val="50000"/>
                  </a:schemeClr>
                </a:solidFill>
              </a:rPr>
              <a:t>დახარჯული</a:t>
            </a:r>
            <a:r>
              <a:rPr lang="en-US" dirty="0">
                <a:solidFill>
                  <a:schemeClr val="accent1">
                    <a:lumMod val="50000"/>
                  </a:schemeClr>
                </a:solidFill>
              </a:rPr>
              <a:t> </a:t>
            </a:r>
            <a:r>
              <a:rPr lang="en-US" dirty="0" err="1">
                <a:solidFill>
                  <a:schemeClr val="accent1">
                    <a:lumMod val="50000"/>
                  </a:schemeClr>
                </a:solidFill>
              </a:rPr>
              <a:t>თანხების</a:t>
            </a:r>
            <a:r>
              <a:rPr lang="en-US" dirty="0">
                <a:solidFill>
                  <a:schemeClr val="accent1">
                    <a:lumMod val="50000"/>
                  </a:schemeClr>
                </a:solidFill>
              </a:rPr>
              <a:t> </a:t>
            </a:r>
            <a:r>
              <a:rPr lang="en-US" dirty="0" err="1">
                <a:solidFill>
                  <a:schemeClr val="accent1">
                    <a:lumMod val="50000"/>
                  </a:schemeClr>
                </a:solidFill>
              </a:rPr>
              <a:t>მითითებით</a:t>
            </a:r>
            <a:r>
              <a:rPr lang="en-US" dirty="0">
                <a:solidFill>
                  <a:schemeClr val="accent1">
                    <a:lumMod val="50000"/>
                  </a:schemeClr>
                </a:solidFill>
              </a:rPr>
              <a:t>;</a:t>
            </a:r>
          </a:p>
          <a:p>
            <a:pPr lvl="0"/>
            <a:r>
              <a:rPr lang="en-US" dirty="0" err="1">
                <a:solidFill>
                  <a:schemeClr val="accent1">
                    <a:lumMod val="50000"/>
                  </a:schemeClr>
                </a:solidFill>
              </a:rPr>
              <a:t>პროგრამით</a:t>
            </a:r>
            <a:r>
              <a:rPr lang="en-US" dirty="0">
                <a:solidFill>
                  <a:schemeClr val="accent1">
                    <a:lumMod val="50000"/>
                  </a:schemeClr>
                </a:solidFill>
              </a:rPr>
              <a:t> </a:t>
            </a:r>
            <a:r>
              <a:rPr lang="en-US" dirty="0" err="1">
                <a:solidFill>
                  <a:schemeClr val="accent1">
                    <a:lumMod val="50000"/>
                  </a:schemeClr>
                </a:solidFill>
              </a:rPr>
              <a:t>მოცული</a:t>
            </a:r>
            <a:r>
              <a:rPr lang="en-US" dirty="0">
                <a:solidFill>
                  <a:schemeClr val="accent1">
                    <a:lumMod val="50000"/>
                  </a:schemeClr>
                </a:solidFill>
              </a:rPr>
              <a:t> </a:t>
            </a:r>
            <a:r>
              <a:rPr lang="en-US" dirty="0" err="1">
                <a:solidFill>
                  <a:schemeClr val="accent1">
                    <a:lumMod val="50000"/>
                  </a:schemeClr>
                </a:solidFill>
              </a:rPr>
              <a:t>სერვისები</a:t>
            </a:r>
            <a:r>
              <a:rPr lang="en-US" dirty="0">
                <a:solidFill>
                  <a:schemeClr val="accent1">
                    <a:lumMod val="50000"/>
                  </a:schemeClr>
                </a:solidFill>
              </a:rPr>
              <a:t>; </a:t>
            </a:r>
          </a:p>
          <a:p>
            <a:pPr lvl="0"/>
            <a:r>
              <a:rPr lang="en-US" dirty="0" err="1">
                <a:solidFill>
                  <a:schemeClr val="accent1">
                    <a:lumMod val="50000"/>
                  </a:schemeClr>
                </a:solidFill>
              </a:rPr>
              <a:t>მოსახლეობის</a:t>
            </a:r>
            <a:r>
              <a:rPr lang="en-US" dirty="0">
                <a:solidFill>
                  <a:schemeClr val="accent1">
                    <a:lumMod val="50000"/>
                  </a:schemeClr>
                </a:solidFill>
              </a:rPr>
              <a:t> </a:t>
            </a:r>
            <a:r>
              <a:rPr lang="en-US" dirty="0" err="1">
                <a:solidFill>
                  <a:schemeClr val="accent1">
                    <a:lumMod val="50000"/>
                  </a:schemeClr>
                </a:solidFill>
              </a:rPr>
              <a:t>მიმართვიანობა</a:t>
            </a:r>
            <a:r>
              <a:rPr lang="en-US" dirty="0">
                <a:solidFill>
                  <a:schemeClr val="accent1">
                    <a:lumMod val="50000"/>
                  </a:schemeClr>
                </a:solidFill>
              </a:rPr>
              <a:t> (</a:t>
            </a:r>
            <a:r>
              <a:rPr lang="en-US" dirty="0" err="1">
                <a:solidFill>
                  <a:schemeClr val="accent1">
                    <a:lumMod val="50000"/>
                  </a:schemeClr>
                </a:solidFill>
              </a:rPr>
              <a:t>მიმართვიანობის</a:t>
            </a:r>
            <a:r>
              <a:rPr lang="en-US" dirty="0">
                <a:solidFill>
                  <a:schemeClr val="accent1">
                    <a:lumMod val="50000"/>
                  </a:schemeClr>
                </a:solidFill>
              </a:rPr>
              <a:t> </a:t>
            </a:r>
            <a:r>
              <a:rPr lang="en-US" dirty="0" err="1">
                <a:solidFill>
                  <a:schemeClr val="accent1">
                    <a:lumMod val="50000"/>
                  </a:schemeClr>
                </a:solidFill>
              </a:rPr>
              <a:t>სახეების</a:t>
            </a:r>
            <a:r>
              <a:rPr lang="en-US" dirty="0">
                <a:solidFill>
                  <a:schemeClr val="accent1">
                    <a:lumMod val="50000"/>
                  </a:schemeClr>
                </a:solidFill>
              </a:rPr>
              <a:t> </a:t>
            </a:r>
            <a:r>
              <a:rPr lang="en-US" dirty="0" err="1">
                <a:solidFill>
                  <a:schemeClr val="accent1">
                    <a:lumMod val="50000"/>
                  </a:schemeClr>
                </a:solidFill>
              </a:rPr>
              <a:t>მიხედვით</a:t>
            </a:r>
            <a:r>
              <a:rPr lang="en-US" dirty="0">
                <a:solidFill>
                  <a:schemeClr val="accent1">
                    <a:lumMod val="50000"/>
                  </a:schemeClr>
                </a:solidFill>
              </a:rPr>
              <a:t>); </a:t>
            </a:r>
          </a:p>
          <a:p>
            <a:pPr lvl="0"/>
            <a:r>
              <a:rPr lang="en-US" dirty="0" err="1">
                <a:solidFill>
                  <a:schemeClr val="accent1">
                    <a:lumMod val="50000"/>
                  </a:schemeClr>
                </a:solidFill>
              </a:rPr>
              <a:t>მოსახლეობაზე</a:t>
            </a:r>
            <a:r>
              <a:rPr lang="en-US" dirty="0">
                <a:solidFill>
                  <a:schemeClr val="accent1">
                    <a:lumMod val="50000"/>
                  </a:schemeClr>
                </a:solidFill>
              </a:rPr>
              <a:t> </a:t>
            </a:r>
            <a:r>
              <a:rPr lang="en-US" dirty="0" err="1">
                <a:solidFill>
                  <a:schemeClr val="accent1">
                    <a:lumMod val="50000"/>
                  </a:schemeClr>
                </a:solidFill>
              </a:rPr>
              <a:t>გამოყოფილი</a:t>
            </a:r>
            <a:r>
              <a:rPr lang="en-US" dirty="0">
                <a:solidFill>
                  <a:schemeClr val="accent1">
                    <a:lumMod val="50000"/>
                  </a:schemeClr>
                </a:solidFill>
              </a:rPr>
              <a:t> </a:t>
            </a:r>
            <a:r>
              <a:rPr lang="en-US" dirty="0" err="1">
                <a:solidFill>
                  <a:schemeClr val="accent1">
                    <a:lumMod val="50000"/>
                  </a:schemeClr>
                </a:solidFill>
              </a:rPr>
              <a:t>თანხების</a:t>
            </a:r>
            <a:r>
              <a:rPr lang="en-US" dirty="0">
                <a:solidFill>
                  <a:schemeClr val="accent1">
                    <a:lumMod val="50000"/>
                  </a:schemeClr>
                </a:solidFill>
              </a:rPr>
              <a:t> </a:t>
            </a:r>
            <a:r>
              <a:rPr lang="en-US" dirty="0" err="1">
                <a:solidFill>
                  <a:schemeClr val="accent1">
                    <a:lumMod val="50000"/>
                  </a:schemeClr>
                </a:solidFill>
              </a:rPr>
              <a:t>ათვისების</a:t>
            </a:r>
            <a:r>
              <a:rPr lang="en-US" dirty="0">
                <a:solidFill>
                  <a:schemeClr val="accent1">
                    <a:lumMod val="50000"/>
                  </a:schemeClr>
                </a:solidFill>
              </a:rPr>
              <a:t> </a:t>
            </a:r>
            <a:r>
              <a:rPr lang="en-US" dirty="0" err="1">
                <a:solidFill>
                  <a:schemeClr val="accent1">
                    <a:lumMod val="50000"/>
                  </a:schemeClr>
                </a:solidFill>
              </a:rPr>
              <a:t>დონე</a:t>
            </a:r>
            <a:r>
              <a:rPr lang="en-US" dirty="0">
                <a:solidFill>
                  <a:schemeClr val="accent1">
                    <a:lumMod val="50000"/>
                  </a:schemeClr>
                </a:solidFill>
              </a:rPr>
              <a:t>; </a:t>
            </a:r>
          </a:p>
          <a:p>
            <a:r>
              <a:rPr lang="en-US" dirty="0" err="1">
                <a:solidFill>
                  <a:schemeClr val="accent1">
                    <a:lumMod val="50000"/>
                  </a:schemeClr>
                </a:solidFill>
              </a:rPr>
              <a:t>სხვა</a:t>
            </a:r>
            <a:r>
              <a:rPr lang="en-US" dirty="0">
                <a:solidFill>
                  <a:schemeClr val="accent1">
                    <a:lumMod val="50000"/>
                  </a:schemeClr>
                </a:solidFill>
              </a:rPr>
              <a:t>. </a:t>
            </a:r>
            <a:endParaRPr lang="en-US" dirty="0">
              <a:solidFill>
                <a:schemeClr val="accent1">
                  <a:lumMod val="50000"/>
                </a:schemeClr>
              </a:solidFill>
            </a:endParaRPr>
          </a:p>
        </p:txBody>
      </p:sp>
    </p:spTree>
    <p:extLst>
      <p:ext uri="{BB962C8B-B14F-4D97-AF65-F5344CB8AC3E}">
        <p14:creationId xmlns:p14="http://schemas.microsoft.com/office/powerpoint/2010/main" val="37726605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b="1" dirty="0">
                <a:solidFill>
                  <a:schemeClr val="accent1">
                    <a:lumMod val="50000"/>
                  </a:schemeClr>
                </a:solidFill>
              </a:rPr>
              <a:t>მონაცემთა დამუშავება</a:t>
            </a:r>
            <a:r>
              <a:rPr lang="en-US" dirty="0"/>
              <a:t/>
            </a:r>
            <a:br>
              <a:rPr lang="en-US" dirty="0"/>
            </a:br>
            <a:endParaRPr lang="en-US" dirty="0"/>
          </a:p>
        </p:txBody>
      </p:sp>
      <p:sp>
        <p:nvSpPr>
          <p:cNvPr id="3" name="Content Placeholder 2"/>
          <p:cNvSpPr>
            <a:spLocks noGrp="1"/>
          </p:cNvSpPr>
          <p:nvPr>
            <p:ph idx="1"/>
          </p:nvPr>
        </p:nvSpPr>
        <p:spPr/>
        <p:txBody>
          <a:bodyPr>
            <a:normAutofit fontScale="92500"/>
          </a:bodyPr>
          <a:lstStyle/>
          <a:p>
            <a:r>
              <a:rPr lang="en-US" dirty="0" err="1">
                <a:solidFill>
                  <a:schemeClr val="accent1">
                    <a:lumMod val="50000"/>
                  </a:schemeClr>
                </a:solidFill>
              </a:rPr>
              <a:t>ინფორმაცია</a:t>
            </a:r>
            <a:r>
              <a:rPr lang="en-US" dirty="0">
                <a:solidFill>
                  <a:schemeClr val="accent1">
                    <a:lumMod val="50000"/>
                  </a:schemeClr>
                </a:solidFill>
              </a:rPr>
              <a:t>, </a:t>
            </a:r>
            <a:r>
              <a:rPr lang="ka-GE" dirty="0">
                <a:solidFill>
                  <a:schemeClr val="accent1">
                    <a:lumMod val="50000"/>
                  </a:schemeClr>
                </a:solidFill>
              </a:rPr>
              <a:t>რომელიც </a:t>
            </a:r>
            <a:r>
              <a:rPr lang="en-US" dirty="0" err="1" smtClean="0">
                <a:solidFill>
                  <a:schemeClr val="accent1">
                    <a:lumMod val="50000"/>
                  </a:schemeClr>
                </a:solidFill>
              </a:rPr>
              <a:t>თავმოყრილია</a:t>
            </a:r>
            <a:r>
              <a:rPr lang="en-US" dirty="0" smtClean="0">
                <a:solidFill>
                  <a:schemeClr val="accent1">
                    <a:lumMod val="50000"/>
                  </a:schemeClr>
                </a:solidFill>
              </a:rPr>
              <a:t> </a:t>
            </a:r>
            <a:r>
              <a:rPr lang="en-US" dirty="0" err="1">
                <a:solidFill>
                  <a:schemeClr val="accent1">
                    <a:lumMod val="50000"/>
                  </a:schemeClr>
                </a:solidFill>
              </a:rPr>
              <a:t>მონაცემთა</a:t>
            </a:r>
            <a:r>
              <a:rPr lang="en-US" dirty="0">
                <a:solidFill>
                  <a:schemeClr val="accent1">
                    <a:lumMod val="50000"/>
                  </a:schemeClr>
                </a:solidFill>
              </a:rPr>
              <a:t> </a:t>
            </a:r>
            <a:r>
              <a:rPr lang="en-US" dirty="0" err="1">
                <a:solidFill>
                  <a:schemeClr val="accent1">
                    <a:lumMod val="50000"/>
                  </a:schemeClr>
                </a:solidFill>
              </a:rPr>
              <a:t>ბანკში</a:t>
            </a:r>
            <a:r>
              <a:rPr lang="ka-GE" dirty="0">
                <a:solidFill>
                  <a:schemeClr val="accent1">
                    <a:lumMod val="50000"/>
                  </a:schemeClr>
                </a:solidFill>
              </a:rPr>
              <a:t>, ექვემდებარება მარტივად დამუშავებას</a:t>
            </a:r>
            <a:r>
              <a:rPr lang="en-US" dirty="0">
                <a:solidFill>
                  <a:schemeClr val="accent1">
                    <a:lumMod val="50000"/>
                  </a:schemeClr>
                </a:solidFill>
              </a:rPr>
              <a:t>. </a:t>
            </a:r>
            <a:r>
              <a:rPr lang="en-US" dirty="0" err="1">
                <a:solidFill>
                  <a:schemeClr val="accent1">
                    <a:lumMod val="50000"/>
                  </a:schemeClr>
                </a:solidFill>
              </a:rPr>
              <a:t>მონაცემების</a:t>
            </a:r>
            <a:r>
              <a:rPr lang="en-US" dirty="0">
                <a:solidFill>
                  <a:schemeClr val="accent1">
                    <a:lumMod val="50000"/>
                  </a:schemeClr>
                </a:solidFill>
              </a:rPr>
              <a:t> </a:t>
            </a:r>
            <a:r>
              <a:rPr lang="en-US" dirty="0" err="1">
                <a:solidFill>
                  <a:schemeClr val="accent1">
                    <a:lumMod val="50000"/>
                  </a:schemeClr>
                </a:solidFill>
              </a:rPr>
              <a:t>გაანალიზებისას</a:t>
            </a:r>
            <a:r>
              <a:rPr lang="en-US" dirty="0">
                <a:solidFill>
                  <a:schemeClr val="accent1">
                    <a:lumMod val="50000"/>
                  </a:schemeClr>
                </a:solidFill>
              </a:rPr>
              <a:t>, </a:t>
            </a:r>
            <a:r>
              <a:rPr lang="ka-GE" dirty="0">
                <a:solidFill>
                  <a:schemeClr val="accent1">
                    <a:lumMod val="50000"/>
                  </a:schemeClr>
                </a:solidFill>
              </a:rPr>
              <a:t>ვ</a:t>
            </a:r>
            <a:r>
              <a:rPr lang="en-US" dirty="0" err="1">
                <a:solidFill>
                  <a:schemeClr val="accent1">
                    <a:lumMod val="50000"/>
                  </a:schemeClr>
                </a:solidFill>
              </a:rPr>
              <a:t>ახდენთ</a:t>
            </a:r>
            <a:r>
              <a:rPr lang="en-US" dirty="0">
                <a:solidFill>
                  <a:schemeClr val="accent1">
                    <a:lumMod val="50000"/>
                  </a:schemeClr>
                </a:solidFill>
              </a:rPr>
              <a:t> </a:t>
            </a:r>
            <a:r>
              <a:rPr lang="en-US" dirty="0" err="1">
                <a:solidFill>
                  <a:schemeClr val="accent1">
                    <a:lumMod val="50000"/>
                  </a:schemeClr>
                </a:solidFill>
              </a:rPr>
              <a:t>ინფორმაციის</a:t>
            </a:r>
            <a:r>
              <a:rPr lang="en-US" dirty="0">
                <a:solidFill>
                  <a:schemeClr val="accent1">
                    <a:lumMod val="50000"/>
                  </a:schemeClr>
                </a:solidFill>
              </a:rPr>
              <a:t> </a:t>
            </a:r>
            <a:r>
              <a:rPr lang="en-US" dirty="0" err="1">
                <a:solidFill>
                  <a:schemeClr val="accent1">
                    <a:lumMod val="50000"/>
                  </a:schemeClr>
                </a:solidFill>
              </a:rPr>
              <a:t>ფილტრაციას</a:t>
            </a:r>
            <a:r>
              <a:rPr lang="en-US" dirty="0">
                <a:solidFill>
                  <a:schemeClr val="accent1">
                    <a:lumMod val="50000"/>
                  </a:schemeClr>
                </a:solidFill>
              </a:rPr>
              <a:t> </a:t>
            </a:r>
            <a:r>
              <a:rPr lang="en-US" dirty="0" err="1">
                <a:solidFill>
                  <a:schemeClr val="accent1">
                    <a:lumMod val="50000"/>
                  </a:schemeClr>
                </a:solidFill>
              </a:rPr>
              <a:t>და</a:t>
            </a:r>
            <a:r>
              <a:rPr lang="en-US" dirty="0">
                <a:solidFill>
                  <a:schemeClr val="accent1">
                    <a:lumMod val="50000"/>
                  </a:schemeClr>
                </a:solidFill>
              </a:rPr>
              <a:t> </a:t>
            </a:r>
            <a:r>
              <a:rPr lang="en-US" dirty="0" err="1">
                <a:solidFill>
                  <a:schemeClr val="accent1">
                    <a:lumMod val="50000"/>
                  </a:schemeClr>
                </a:solidFill>
              </a:rPr>
              <a:t>ინტერპრეტაციას</a:t>
            </a:r>
            <a:r>
              <a:rPr lang="en-US" dirty="0">
                <a:solidFill>
                  <a:schemeClr val="accent1">
                    <a:lumMod val="50000"/>
                  </a:schemeClr>
                </a:solidFill>
              </a:rPr>
              <a:t>, </a:t>
            </a:r>
            <a:r>
              <a:rPr lang="en-US" dirty="0" err="1">
                <a:solidFill>
                  <a:schemeClr val="accent1">
                    <a:lumMod val="50000"/>
                  </a:schemeClr>
                </a:solidFill>
              </a:rPr>
              <a:t>განზოგადებას</a:t>
            </a:r>
            <a:r>
              <a:rPr lang="en-US" dirty="0">
                <a:solidFill>
                  <a:schemeClr val="accent1">
                    <a:lumMod val="50000"/>
                  </a:schemeClr>
                </a:solidFill>
              </a:rPr>
              <a:t>, </a:t>
            </a:r>
            <a:r>
              <a:rPr lang="en-US" dirty="0" err="1">
                <a:solidFill>
                  <a:schemeClr val="accent1">
                    <a:lumMod val="50000"/>
                  </a:schemeClr>
                </a:solidFill>
              </a:rPr>
              <a:t>რაც</a:t>
            </a:r>
            <a:r>
              <a:rPr lang="en-US" dirty="0">
                <a:solidFill>
                  <a:schemeClr val="accent1">
                    <a:lumMod val="50000"/>
                  </a:schemeClr>
                </a:solidFill>
              </a:rPr>
              <a:t> </a:t>
            </a:r>
            <a:r>
              <a:rPr lang="en-US" dirty="0" err="1">
                <a:solidFill>
                  <a:schemeClr val="accent1">
                    <a:lumMod val="50000"/>
                  </a:schemeClr>
                </a:solidFill>
              </a:rPr>
              <a:t>საშუალებას</a:t>
            </a:r>
            <a:r>
              <a:rPr lang="en-US" dirty="0">
                <a:solidFill>
                  <a:schemeClr val="accent1">
                    <a:lumMod val="50000"/>
                  </a:schemeClr>
                </a:solidFill>
              </a:rPr>
              <a:t> </a:t>
            </a:r>
            <a:r>
              <a:rPr lang="ka-GE" dirty="0">
                <a:solidFill>
                  <a:schemeClr val="accent1">
                    <a:lumMod val="50000"/>
                  </a:schemeClr>
                </a:solidFill>
              </a:rPr>
              <a:t>მოგვცემს </a:t>
            </a:r>
            <a:r>
              <a:rPr lang="en-US" dirty="0" err="1">
                <a:solidFill>
                  <a:schemeClr val="accent1">
                    <a:lumMod val="50000"/>
                  </a:schemeClr>
                </a:solidFill>
              </a:rPr>
              <a:t>ჩამო</a:t>
            </a:r>
            <a:r>
              <a:rPr lang="ka-GE" dirty="0">
                <a:solidFill>
                  <a:schemeClr val="accent1">
                    <a:lumMod val="50000"/>
                  </a:schemeClr>
                </a:solidFill>
              </a:rPr>
              <a:t>ვ</a:t>
            </a:r>
            <a:r>
              <a:rPr lang="en-US" dirty="0" err="1">
                <a:solidFill>
                  <a:schemeClr val="accent1">
                    <a:lumMod val="50000"/>
                  </a:schemeClr>
                </a:solidFill>
              </a:rPr>
              <a:t>აყალიბოთ</a:t>
            </a:r>
            <a:r>
              <a:rPr lang="en-US" dirty="0">
                <a:solidFill>
                  <a:schemeClr val="accent1">
                    <a:lumMod val="50000"/>
                  </a:schemeClr>
                </a:solidFill>
              </a:rPr>
              <a:t> </a:t>
            </a:r>
            <a:r>
              <a:rPr lang="en-US" dirty="0" err="1">
                <a:solidFill>
                  <a:schemeClr val="accent1">
                    <a:lumMod val="50000"/>
                  </a:schemeClr>
                </a:solidFill>
              </a:rPr>
              <a:t>ხედვა</a:t>
            </a:r>
            <a:r>
              <a:rPr lang="en-US" dirty="0">
                <a:solidFill>
                  <a:schemeClr val="accent1">
                    <a:lumMod val="50000"/>
                  </a:schemeClr>
                </a:solidFill>
              </a:rPr>
              <a:t> </a:t>
            </a:r>
            <a:r>
              <a:rPr lang="en-US" dirty="0" err="1">
                <a:solidFill>
                  <a:schemeClr val="accent1">
                    <a:lumMod val="50000"/>
                  </a:schemeClr>
                </a:solidFill>
              </a:rPr>
              <a:t>ჯანმრთელობისა</a:t>
            </a:r>
            <a:r>
              <a:rPr lang="en-US" dirty="0">
                <a:solidFill>
                  <a:schemeClr val="accent1">
                    <a:lumMod val="50000"/>
                  </a:schemeClr>
                </a:solidFill>
              </a:rPr>
              <a:t> </a:t>
            </a:r>
            <a:r>
              <a:rPr lang="en-US" dirty="0" err="1">
                <a:solidFill>
                  <a:schemeClr val="accent1">
                    <a:lumMod val="50000"/>
                  </a:schemeClr>
                </a:solidFill>
              </a:rPr>
              <a:t>და</a:t>
            </a:r>
            <a:r>
              <a:rPr lang="en-US" dirty="0">
                <a:solidFill>
                  <a:schemeClr val="accent1">
                    <a:lumMod val="50000"/>
                  </a:schemeClr>
                </a:solidFill>
              </a:rPr>
              <a:t> </a:t>
            </a:r>
            <a:r>
              <a:rPr lang="en-US" dirty="0" err="1">
                <a:solidFill>
                  <a:schemeClr val="accent1">
                    <a:lumMod val="50000"/>
                  </a:schemeClr>
                </a:solidFill>
              </a:rPr>
              <a:t>სოციალური</a:t>
            </a:r>
            <a:r>
              <a:rPr lang="en-US" dirty="0">
                <a:solidFill>
                  <a:schemeClr val="accent1">
                    <a:lumMod val="50000"/>
                  </a:schemeClr>
                </a:solidFill>
              </a:rPr>
              <a:t> </a:t>
            </a:r>
            <a:r>
              <a:rPr lang="en-US" dirty="0" err="1">
                <a:solidFill>
                  <a:schemeClr val="accent1">
                    <a:lumMod val="50000"/>
                  </a:schemeClr>
                </a:solidFill>
              </a:rPr>
              <a:t>დაცვის</a:t>
            </a:r>
            <a:r>
              <a:rPr lang="en-US" dirty="0">
                <a:solidFill>
                  <a:schemeClr val="accent1">
                    <a:lumMod val="50000"/>
                  </a:schemeClr>
                </a:solidFill>
              </a:rPr>
              <a:t> </a:t>
            </a:r>
            <a:r>
              <a:rPr lang="en-US" dirty="0" err="1">
                <a:solidFill>
                  <a:schemeClr val="accent1">
                    <a:lumMod val="50000"/>
                  </a:schemeClr>
                </a:solidFill>
              </a:rPr>
              <a:t>მიმართულებით</a:t>
            </a:r>
            <a:r>
              <a:rPr lang="en-US" dirty="0">
                <a:solidFill>
                  <a:schemeClr val="accent1">
                    <a:lumMod val="50000"/>
                  </a:schemeClr>
                </a:solidFill>
              </a:rPr>
              <a:t>. </a:t>
            </a:r>
            <a:r>
              <a:rPr lang="en-US" b="1" dirty="0">
                <a:solidFill>
                  <a:schemeClr val="accent1">
                    <a:lumMod val="50000"/>
                  </a:schemeClr>
                </a:solidFill>
              </a:rPr>
              <a:t> </a:t>
            </a:r>
            <a:endParaRPr lang="en-US" dirty="0">
              <a:solidFill>
                <a:schemeClr val="accent1">
                  <a:lumMod val="50000"/>
                </a:schemeClr>
              </a:solidFill>
            </a:endParaRPr>
          </a:p>
          <a:p>
            <a:r>
              <a:rPr lang="ka-GE" dirty="0">
                <a:solidFill>
                  <a:schemeClr val="accent1">
                    <a:lumMod val="50000"/>
                  </a:schemeClr>
                </a:solidFill>
              </a:rPr>
              <a:t>მონაცემების დამუშვებით, გარკვეული კრიტერიუმების მიხედვით შესაძლოა განისაზღვროს </a:t>
            </a:r>
            <a:r>
              <a:rPr lang="ka-GE" b="1" dirty="0">
                <a:solidFill>
                  <a:srgbClr val="C00000"/>
                </a:solidFill>
              </a:rPr>
              <a:t>სამიზნე ჯგუფები.</a:t>
            </a:r>
            <a:r>
              <a:rPr lang="ka-GE" dirty="0">
                <a:solidFill>
                  <a:srgbClr val="C00000"/>
                </a:solidFill>
              </a:rPr>
              <a:t> </a:t>
            </a:r>
            <a:r>
              <a:rPr lang="ka-GE" dirty="0">
                <a:solidFill>
                  <a:schemeClr val="accent1">
                    <a:lumMod val="50000"/>
                  </a:schemeClr>
                </a:solidFill>
              </a:rPr>
              <a:t>მაგ. ღარიბები, ან შშმ პირები, ან, მრავალშვილიანები და </a:t>
            </a:r>
            <a:r>
              <a:rPr lang="ka-GE" dirty="0" smtClean="0">
                <a:solidFill>
                  <a:schemeClr val="accent1">
                    <a:lumMod val="50000"/>
                  </a:schemeClr>
                </a:solidFill>
              </a:rPr>
              <a:t>სხვა</a:t>
            </a:r>
          </a:p>
          <a:p>
            <a:r>
              <a:rPr lang="ka-GE" b="1" dirty="0">
                <a:solidFill>
                  <a:srgbClr val="C00000"/>
                </a:solidFill>
              </a:rPr>
              <a:t>რისკ ჯგუფებს</a:t>
            </a:r>
            <a:r>
              <a:rPr lang="ka-GE" dirty="0">
                <a:solidFill>
                  <a:srgbClr val="C00000"/>
                </a:solidFill>
              </a:rPr>
              <a:t> </a:t>
            </a:r>
            <a:r>
              <a:rPr lang="ka-GE" dirty="0">
                <a:solidFill>
                  <a:schemeClr val="accent1">
                    <a:lumMod val="50000"/>
                  </a:schemeClr>
                </a:solidFill>
              </a:rPr>
              <a:t>განეკუთვნებიან ის პირები, რომლებიც დამატებითი გარემოებების გამო კიდევ უფრო მეტად მოწყვლადნი არიან. </a:t>
            </a:r>
            <a:endParaRPr lang="en-US" dirty="0">
              <a:solidFill>
                <a:schemeClr val="accent1">
                  <a:lumMod val="50000"/>
                </a:schemeClr>
              </a:solidFill>
            </a:endParaRPr>
          </a:p>
          <a:p>
            <a:endParaRPr lang="en-US" dirty="0"/>
          </a:p>
        </p:txBody>
      </p:sp>
    </p:spTree>
    <p:extLst>
      <p:ext uri="{BB962C8B-B14F-4D97-AF65-F5344CB8AC3E}">
        <p14:creationId xmlns:p14="http://schemas.microsoft.com/office/powerpoint/2010/main" val="31108213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40430"/>
            <a:ext cx="10515600" cy="1325563"/>
          </a:xfrm>
        </p:spPr>
        <p:txBody>
          <a:bodyPr/>
          <a:lstStyle/>
          <a:p>
            <a:r>
              <a:rPr lang="ka-GE" b="1" dirty="0" smtClean="0">
                <a:solidFill>
                  <a:schemeClr val="accent1">
                    <a:lumMod val="50000"/>
                  </a:schemeClr>
                </a:solidFill>
              </a:rPr>
              <a:t>რისკ-ჯგუფების გამოვლენა</a:t>
            </a:r>
            <a:endParaRPr lang="en-US" b="1" dirty="0">
              <a:solidFill>
                <a:schemeClr val="accent1">
                  <a:lumMod val="50000"/>
                </a:schemeClr>
              </a:solidFill>
            </a:endParaRPr>
          </a:p>
        </p:txBody>
      </p:sp>
      <p:sp>
        <p:nvSpPr>
          <p:cNvPr id="3" name="Content Placeholder 2"/>
          <p:cNvSpPr>
            <a:spLocks noGrp="1"/>
          </p:cNvSpPr>
          <p:nvPr>
            <p:ph idx="1"/>
          </p:nvPr>
        </p:nvSpPr>
        <p:spPr>
          <a:xfrm>
            <a:off x="838200" y="1565564"/>
            <a:ext cx="10744200" cy="5181599"/>
          </a:xfrm>
        </p:spPr>
        <p:txBody>
          <a:bodyPr>
            <a:normAutofit/>
          </a:bodyPr>
          <a:lstStyle/>
          <a:p>
            <a:pPr marL="0" indent="0">
              <a:buNone/>
            </a:pPr>
            <a:r>
              <a:rPr lang="ka-GE" sz="2000" dirty="0">
                <a:solidFill>
                  <a:schemeClr val="accent1">
                    <a:lumMod val="50000"/>
                  </a:schemeClr>
                </a:solidFill>
              </a:rPr>
              <a:t>,,რისკების სოციალური მართვის მოდელი“ (მსოფლიო ბანკის მეთოდოლოგიაზე დაყრდნობით), სადაც რისკები (life-cycle, Health, Economic) შესაძლებელია დაიყოს შემდეგ ჯგუფებად: </a:t>
            </a:r>
            <a:endParaRPr lang="ka-GE" sz="2000" dirty="0" smtClean="0">
              <a:solidFill>
                <a:schemeClr val="accent1">
                  <a:lumMod val="50000"/>
                </a:schemeClr>
              </a:solidFill>
            </a:endParaRPr>
          </a:p>
          <a:p>
            <a:pPr marL="0" indent="0">
              <a:buNone/>
            </a:pPr>
            <a:endParaRPr lang="en-US" sz="2000" dirty="0">
              <a:solidFill>
                <a:schemeClr val="accent1">
                  <a:lumMod val="50000"/>
                </a:schemeClr>
              </a:solidFill>
            </a:endParaRPr>
          </a:p>
          <a:p>
            <a:pPr lvl="1">
              <a:buFont typeface="Wingdings" panose="05000000000000000000" pitchFamily="2" charset="2"/>
              <a:buChar char="Ø"/>
            </a:pPr>
            <a:r>
              <a:rPr lang="ka-GE" dirty="0">
                <a:solidFill>
                  <a:srgbClr val="C00000"/>
                </a:solidFill>
              </a:rPr>
              <a:t>შემოსავლის დაკარგვა: </a:t>
            </a:r>
            <a:endParaRPr lang="en-US" dirty="0">
              <a:solidFill>
                <a:srgbClr val="C00000"/>
              </a:solidFill>
            </a:endParaRPr>
          </a:p>
          <a:p>
            <a:pPr lvl="2">
              <a:buFont typeface="Wingdings" panose="05000000000000000000" pitchFamily="2" charset="2"/>
              <a:buChar char="ü"/>
            </a:pPr>
            <a:r>
              <a:rPr lang="ka-GE" dirty="0" smtClean="0">
                <a:solidFill>
                  <a:schemeClr val="accent1">
                    <a:lumMod val="50000"/>
                  </a:schemeClr>
                </a:solidFill>
              </a:rPr>
              <a:t>დაბერება </a:t>
            </a:r>
            <a:r>
              <a:rPr lang="ka-GE" dirty="0">
                <a:solidFill>
                  <a:schemeClr val="accent1">
                    <a:lumMod val="50000"/>
                  </a:schemeClr>
                </a:solidFill>
              </a:rPr>
              <a:t>(life-cycle) </a:t>
            </a:r>
            <a:endParaRPr lang="en-US" dirty="0">
              <a:solidFill>
                <a:schemeClr val="accent1">
                  <a:lumMod val="50000"/>
                </a:schemeClr>
              </a:solidFill>
            </a:endParaRPr>
          </a:p>
          <a:p>
            <a:pPr lvl="2">
              <a:buFont typeface="Wingdings" panose="05000000000000000000" pitchFamily="2" charset="2"/>
              <a:buChar char="ü"/>
            </a:pPr>
            <a:r>
              <a:rPr lang="ka-GE" dirty="0" smtClean="0">
                <a:solidFill>
                  <a:schemeClr val="accent1">
                    <a:lumMod val="50000"/>
                  </a:schemeClr>
                </a:solidFill>
              </a:rPr>
              <a:t>დროებითი </a:t>
            </a:r>
            <a:r>
              <a:rPr lang="ka-GE" dirty="0">
                <a:solidFill>
                  <a:schemeClr val="accent1">
                    <a:lumMod val="50000"/>
                  </a:schemeClr>
                </a:solidFill>
              </a:rPr>
              <a:t>შრომისუუნარობა, ხანგრძლივი შრომისუუნარობა (ინვალიდობა) (Health) </a:t>
            </a:r>
            <a:endParaRPr lang="ka-GE" dirty="0" smtClean="0">
              <a:solidFill>
                <a:schemeClr val="accent1">
                  <a:lumMod val="50000"/>
                </a:schemeClr>
              </a:solidFill>
            </a:endParaRPr>
          </a:p>
          <a:p>
            <a:pPr lvl="2">
              <a:buFont typeface="Wingdings" panose="05000000000000000000" pitchFamily="2" charset="2"/>
              <a:buChar char="ü"/>
            </a:pPr>
            <a:r>
              <a:rPr lang="ka-GE" dirty="0" smtClean="0">
                <a:solidFill>
                  <a:schemeClr val="accent1">
                    <a:lumMod val="50000"/>
                  </a:schemeClr>
                </a:solidFill>
              </a:rPr>
              <a:t>მარჩენალის </a:t>
            </a:r>
            <a:r>
              <a:rPr lang="ka-GE" dirty="0">
                <a:solidFill>
                  <a:schemeClr val="accent1">
                    <a:lumMod val="50000"/>
                  </a:schemeClr>
                </a:solidFill>
              </a:rPr>
              <a:t>დაკარგვა (life-cycle) </a:t>
            </a:r>
            <a:endParaRPr lang="en-US" dirty="0">
              <a:solidFill>
                <a:schemeClr val="accent1">
                  <a:lumMod val="50000"/>
                </a:schemeClr>
              </a:solidFill>
            </a:endParaRPr>
          </a:p>
          <a:p>
            <a:pPr lvl="2">
              <a:buFont typeface="Wingdings" panose="05000000000000000000" pitchFamily="2" charset="2"/>
              <a:buChar char="ü"/>
            </a:pPr>
            <a:r>
              <a:rPr lang="ka-GE" dirty="0" smtClean="0">
                <a:solidFill>
                  <a:schemeClr val="accent1">
                    <a:lumMod val="50000"/>
                  </a:schemeClr>
                </a:solidFill>
              </a:rPr>
              <a:t>უმუშევრობა </a:t>
            </a:r>
            <a:r>
              <a:rPr lang="ka-GE" dirty="0">
                <a:solidFill>
                  <a:schemeClr val="accent1">
                    <a:lumMod val="50000"/>
                  </a:schemeClr>
                </a:solidFill>
              </a:rPr>
              <a:t>(Economic) </a:t>
            </a:r>
            <a:endParaRPr lang="en-US" dirty="0">
              <a:solidFill>
                <a:schemeClr val="accent1">
                  <a:lumMod val="50000"/>
                </a:schemeClr>
              </a:solidFill>
            </a:endParaRPr>
          </a:p>
          <a:p>
            <a:pPr lvl="1">
              <a:buFont typeface="Wingdings" panose="05000000000000000000" pitchFamily="2" charset="2"/>
              <a:buChar char="Ø"/>
            </a:pPr>
            <a:r>
              <a:rPr lang="ka-GE" dirty="0" smtClean="0">
                <a:solidFill>
                  <a:srgbClr val="C00000"/>
                </a:solidFill>
              </a:rPr>
              <a:t>ჯანმრთელობის </a:t>
            </a:r>
            <a:r>
              <a:rPr lang="ka-GE" dirty="0">
                <a:solidFill>
                  <a:srgbClr val="C00000"/>
                </a:solidFill>
              </a:rPr>
              <a:t>გაუარესებასთან დაკავშირებული დანახარჯები</a:t>
            </a:r>
            <a:r>
              <a:rPr lang="ka-GE" dirty="0">
                <a:solidFill>
                  <a:schemeClr val="accent1">
                    <a:lumMod val="50000"/>
                  </a:schemeClr>
                </a:solidFill>
              </a:rPr>
              <a:t> (ავადმყოფობა, ტრავმა, ინვალიდობა) (Health) </a:t>
            </a:r>
            <a:endParaRPr lang="en-US" dirty="0">
              <a:solidFill>
                <a:schemeClr val="accent1">
                  <a:lumMod val="50000"/>
                </a:schemeClr>
              </a:solidFill>
            </a:endParaRPr>
          </a:p>
          <a:p>
            <a:pPr lvl="1">
              <a:buFont typeface="Wingdings" panose="05000000000000000000" pitchFamily="2" charset="2"/>
              <a:buChar char="Ø"/>
            </a:pPr>
            <a:r>
              <a:rPr lang="ka-GE" dirty="0" smtClean="0">
                <a:solidFill>
                  <a:srgbClr val="C00000"/>
                </a:solidFill>
              </a:rPr>
              <a:t>ბავშვის </a:t>
            </a:r>
            <a:r>
              <a:rPr lang="ka-GE" dirty="0">
                <a:solidFill>
                  <a:srgbClr val="C00000"/>
                </a:solidFill>
              </a:rPr>
              <a:t>გაჩენა </a:t>
            </a:r>
            <a:r>
              <a:rPr lang="ka-GE" dirty="0">
                <a:solidFill>
                  <a:schemeClr val="accent1">
                    <a:lumMod val="50000"/>
                  </a:schemeClr>
                </a:solidFill>
              </a:rPr>
              <a:t>(life-cycle), აღზრდის ტვირთი </a:t>
            </a:r>
            <a:endParaRPr lang="en-US" dirty="0">
              <a:solidFill>
                <a:schemeClr val="accent1">
                  <a:lumMod val="50000"/>
                </a:schemeClr>
              </a:solidFill>
            </a:endParaRPr>
          </a:p>
          <a:p>
            <a:pPr lvl="1">
              <a:buFont typeface="Wingdings" panose="05000000000000000000" pitchFamily="2" charset="2"/>
              <a:buChar char="Ø"/>
            </a:pPr>
            <a:r>
              <a:rPr lang="ka-GE" dirty="0" smtClean="0">
                <a:solidFill>
                  <a:srgbClr val="C00000"/>
                </a:solidFill>
              </a:rPr>
              <a:t>გაჭირვება</a:t>
            </a:r>
            <a:r>
              <a:rPr lang="ka-GE" dirty="0" smtClean="0">
                <a:solidFill>
                  <a:schemeClr val="accent1">
                    <a:lumMod val="50000"/>
                  </a:schemeClr>
                </a:solidFill>
              </a:rPr>
              <a:t> </a:t>
            </a:r>
            <a:r>
              <a:rPr lang="ka-GE" dirty="0">
                <a:solidFill>
                  <a:schemeClr val="accent1">
                    <a:lumMod val="50000"/>
                  </a:schemeClr>
                </a:solidFill>
              </a:rPr>
              <a:t>(Economic).</a:t>
            </a:r>
            <a:endParaRPr lang="en-US" dirty="0">
              <a:solidFill>
                <a:schemeClr val="accent1">
                  <a:lumMod val="50000"/>
                </a:schemeClr>
              </a:solidFill>
            </a:endParaRPr>
          </a:p>
          <a:p>
            <a:endParaRPr lang="en-US" dirty="0"/>
          </a:p>
        </p:txBody>
      </p:sp>
    </p:spTree>
    <p:extLst>
      <p:ext uri="{BB962C8B-B14F-4D97-AF65-F5344CB8AC3E}">
        <p14:creationId xmlns:p14="http://schemas.microsoft.com/office/powerpoint/2010/main" val="13669350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b="1" dirty="0" smtClean="0">
                <a:solidFill>
                  <a:schemeClr val="accent1">
                    <a:lumMod val="50000"/>
                  </a:schemeClr>
                </a:solidFill>
              </a:rPr>
              <a:t>შედეგი</a:t>
            </a:r>
            <a:endParaRPr lang="en-US" b="1" dirty="0">
              <a:solidFill>
                <a:schemeClr val="accent1">
                  <a:lumMod val="50000"/>
                </a:schemeClr>
              </a:solidFill>
            </a:endParaRPr>
          </a:p>
        </p:txBody>
      </p:sp>
      <p:sp>
        <p:nvSpPr>
          <p:cNvPr id="3" name="Content Placeholder 2"/>
          <p:cNvSpPr>
            <a:spLocks noGrp="1"/>
          </p:cNvSpPr>
          <p:nvPr>
            <p:ph idx="1"/>
          </p:nvPr>
        </p:nvSpPr>
        <p:spPr/>
        <p:txBody>
          <a:bodyPr/>
          <a:lstStyle/>
          <a:p>
            <a:pPr marL="0" indent="0" algn="just">
              <a:buNone/>
            </a:pPr>
            <a:r>
              <a:rPr lang="en-US" dirty="0" err="1" smtClean="0">
                <a:solidFill>
                  <a:schemeClr val="accent1">
                    <a:lumMod val="50000"/>
                  </a:schemeClr>
                </a:solidFill>
              </a:rPr>
              <a:t>საბოლოო</a:t>
            </a:r>
            <a:r>
              <a:rPr lang="en-US" dirty="0" smtClean="0">
                <a:solidFill>
                  <a:schemeClr val="accent1">
                    <a:lumMod val="50000"/>
                  </a:schemeClr>
                </a:solidFill>
              </a:rPr>
              <a:t> </a:t>
            </a:r>
            <a:r>
              <a:rPr lang="en-US" dirty="0" err="1">
                <a:solidFill>
                  <a:schemeClr val="accent1">
                    <a:lumMod val="50000"/>
                  </a:schemeClr>
                </a:solidFill>
              </a:rPr>
              <a:t>ჯამში</a:t>
            </a:r>
            <a:r>
              <a:rPr lang="en-US" dirty="0">
                <a:solidFill>
                  <a:schemeClr val="accent1">
                    <a:lumMod val="50000"/>
                  </a:schemeClr>
                </a:solidFill>
              </a:rPr>
              <a:t>, </a:t>
            </a:r>
            <a:r>
              <a:rPr lang="en-US" dirty="0" err="1">
                <a:solidFill>
                  <a:schemeClr val="accent1">
                    <a:lumMod val="50000"/>
                  </a:schemeClr>
                </a:solidFill>
              </a:rPr>
              <a:t>არსებული</a:t>
            </a:r>
            <a:r>
              <a:rPr lang="en-US" dirty="0">
                <a:solidFill>
                  <a:schemeClr val="accent1">
                    <a:lumMod val="50000"/>
                  </a:schemeClr>
                </a:solidFill>
              </a:rPr>
              <a:t> </a:t>
            </a:r>
            <a:r>
              <a:rPr lang="en-US" dirty="0" err="1">
                <a:solidFill>
                  <a:schemeClr val="accent1">
                    <a:lumMod val="50000"/>
                  </a:schemeClr>
                </a:solidFill>
              </a:rPr>
              <a:t>ინფორმაციის</a:t>
            </a:r>
            <a:r>
              <a:rPr lang="en-US" dirty="0">
                <a:solidFill>
                  <a:schemeClr val="accent1">
                    <a:lumMod val="50000"/>
                  </a:schemeClr>
                </a:solidFill>
              </a:rPr>
              <a:t> </a:t>
            </a:r>
            <a:r>
              <a:rPr lang="en-US" dirty="0" err="1">
                <a:solidFill>
                  <a:schemeClr val="accent1">
                    <a:lumMod val="50000"/>
                  </a:schemeClr>
                </a:solidFill>
              </a:rPr>
              <a:t>ანალიზი</a:t>
            </a:r>
            <a:r>
              <a:rPr lang="en-US" dirty="0">
                <a:solidFill>
                  <a:schemeClr val="accent1">
                    <a:lumMod val="50000"/>
                  </a:schemeClr>
                </a:solidFill>
              </a:rPr>
              <a:t> </a:t>
            </a:r>
            <a:r>
              <a:rPr lang="en-US" dirty="0" err="1">
                <a:solidFill>
                  <a:schemeClr val="accent1">
                    <a:lumMod val="50000"/>
                  </a:schemeClr>
                </a:solidFill>
              </a:rPr>
              <a:t>დაგეხმარებათ</a:t>
            </a:r>
            <a:r>
              <a:rPr lang="en-US" dirty="0">
                <a:solidFill>
                  <a:schemeClr val="accent1">
                    <a:lumMod val="50000"/>
                  </a:schemeClr>
                </a:solidFill>
              </a:rPr>
              <a:t> </a:t>
            </a:r>
            <a:r>
              <a:rPr lang="en-US" dirty="0" err="1">
                <a:solidFill>
                  <a:schemeClr val="accent1">
                    <a:lumMod val="50000"/>
                  </a:schemeClr>
                </a:solidFill>
              </a:rPr>
              <a:t>გასაზღვროთ</a:t>
            </a:r>
            <a:r>
              <a:rPr lang="en-US" dirty="0">
                <a:solidFill>
                  <a:schemeClr val="accent1">
                    <a:lumMod val="50000"/>
                  </a:schemeClr>
                </a:solidFill>
              </a:rPr>
              <a:t> </a:t>
            </a:r>
            <a:r>
              <a:rPr lang="en-US" dirty="0" err="1">
                <a:solidFill>
                  <a:schemeClr val="accent1">
                    <a:lumMod val="50000"/>
                  </a:schemeClr>
                </a:solidFill>
              </a:rPr>
              <a:t>ის</a:t>
            </a:r>
            <a:r>
              <a:rPr lang="en-US" dirty="0">
                <a:solidFill>
                  <a:schemeClr val="accent1">
                    <a:lumMod val="50000"/>
                  </a:schemeClr>
                </a:solidFill>
              </a:rPr>
              <a:t> </a:t>
            </a:r>
            <a:r>
              <a:rPr lang="en-US" dirty="0" err="1">
                <a:solidFill>
                  <a:schemeClr val="accent1">
                    <a:lumMod val="50000"/>
                  </a:schemeClr>
                </a:solidFill>
              </a:rPr>
              <a:t>საკითხები</a:t>
            </a:r>
            <a:r>
              <a:rPr lang="en-US" dirty="0">
                <a:solidFill>
                  <a:schemeClr val="accent1">
                    <a:lumMod val="50000"/>
                  </a:schemeClr>
                </a:solidFill>
              </a:rPr>
              <a:t>, </a:t>
            </a:r>
            <a:r>
              <a:rPr lang="en-US" dirty="0" err="1">
                <a:solidFill>
                  <a:schemeClr val="accent1">
                    <a:lumMod val="50000"/>
                  </a:schemeClr>
                </a:solidFill>
              </a:rPr>
              <a:t>რომლებზეც</a:t>
            </a:r>
            <a:r>
              <a:rPr lang="en-US" dirty="0">
                <a:solidFill>
                  <a:schemeClr val="accent1">
                    <a:lumMod val="50000"/>
                  </a:schemeClr>
                </a:solidFill>
              </a:rPr>
              <a:t> </a:t>
            </a:r>
            <a:r>
              <a:rPr lang="en-US" dirty="0" err="1">
                <a:solidFill>
                  <a:schemeClr val="accent1">
                    <a:lumMod val="50000"/>
                  </a:schemeClr>
                </a:solidFill>
              </a:rPr>
              <a:t>გესაჭიროებათ</a:t>
            </a:r>
            <a:r>
              <a:rPr lang="en-US" dirty="0">
                <a:solidFill>
                  <a:schemeClr val="accent1">
                    <a:lumMod val="50000"/>
                  </a:schemeClr>
                </a:solidFill>
              </a:rPr>
              <a:t> </a:t>
            </a:r>
            <a:r>
              <a:rPr lang="en-US" dirty="0" err="1">
                <a:solidFill>
                  <a:schemeClr val="accent1">
                    <a:lumMod val="50000"/>
                  </a:schemeClr>
                </a:solidFill>
              </a:rPr>
              <a:t>დამატებითი</a:t>
            </a:r>
            <a:r>
              <a:rPr lang="en-US" dirty="0">
                <a:solidFill>
                  <a:schemeClr val="accent1">
                    <a:lumMod val="50000"/>
                  </a:schemeClr>
                </a:solidFill>
              </a:rPr>
              <a:t> </a:t>
            </a:r>
            <a:r>
              <a:rPr lang="en-US" dirty="0" err="1">
                <a:solidFill>
                  <a:schemeClr val="accent1">
                    <a:lumMod val="50000"/>
                  </a:schemeClr>
                </a:solidFill>
              </a:rPr>
              <a:t>ინფორმაცია</a:t>
            </a:r>
            <a:r>
              <a:rPr lang="en-US" dirty="0">
                <a:solidFill>
                  <a:schemeClr val="accent1">
                    <a:lumMod val="50000"/>
                  </a:schemeClr>
                </a:solidFill>
              </a:rPr>
              <a:t>. </a:t>
            </a:r>
            <a:r>
              <a:rPr lang="en-US" dirty="0" err="1">
                <a:solidFill>
                  <a:schemeClr val="accent1">
                    <a:lumMod val="50000"/>
                  </a:schemeClr>
                </a:solidFill>
              </a:rPr>
              <a:t>ამასთან</a:t>
            </a:r>
            <a:r>
              <a:rPr lang="en-US" dirty="0">
                <a:solidFill>
                  <a:schemeClr val="accent1">
                    <a:lumMod val="50000"/>
                  </a:schemeClr>
                </a:solidFill>
              </a:rPr>
              <a:t>, </a:t>
            </a:r>
            <a:r>
              <a:rPr lang="en-US" dirty="0" err="1">
                <a:solidFill>
                  <a:schemeClr val="accent1">
                    <a:lumMod val="50000"/>
                  </a:schemeClr>
                </a:solidFill>
              </a:rPr>
              <a:t>სწორედ</a:t>
            </a:r>
            <a:r>
              <a:rPr lang="en-US" dirty="0">
                <a:solidFill>
                  <a:schemeClr val="accent1">
                    <a:lumMod val="50000"/>
                  </a:schemeClr>
                </a:solidFill>
              </a:rPr>
              <a:t> </a:t>
            </a:r>
            <a:r>
              <a:rPr lang="en-US" dirty="0" err="1">
                <a:solidFill>
                  <a:schemeClr val="accent1">
                    <a:lumMod val="50000"/>
                  </a:schemeClr>
                </a:solidFill>
              </a:rPr>
              <a:t>ამ</a:t>
            </a:r>
            <a:r>
              <a:rPr lang="en-US" dirty="0">
                <a:solidFill>
                  <a:schemeClr val="accent1">
                    <a:lumMod val="50000"/>
                  </a:schemeClr>
                </a:solidFill>
              </a:rPr>
              <a:t> </a:t>
            </a:r>
            <a:r>
              <a:rPr lang="en-US" dirty="0" err="1">
                <a:solidFill>
                  <a:schemeClr val="accent1">
                    <a:lumMod val="50000"/>
                  </a:schemeClr>
                </a:solidFill>
              </a:rPr>
              <a:t>ანგარიშზე</a:t>
            </a:r>
            <a:r>
              <a:rPr lang="en-US" dirty="0">
                <a:solidFill>
                  <a:schemeClr val="accent1">
                    <a:lumMod val="50000"/>
                  </a:schemeClr>
                </a:solidFill>
              </a:rPr>
              <a:t> </a:t>
            </a:r>
            <a:r>
              <a:rPr lang="en-US" dirty="0" err="1">
                <a:solidFill>
                  <a:schemeClr val="accent1">
                    <a:lumMod val="50000"/>
                  </a:schemeClr>
                </a:solidFill>
              </a:rPr>
              <a:t>დაყრდნობით</a:t>
            </a:r>
            <a:r>
              <a:rPr lang="en-US" dirty="0">
                <a:solidFill>
                  <a:schemeClr val="accent1">
                    <a:lumMod val="50000"/>
                  </a:schemeClr>
                </a:solidFill>
              </a:rPr>
              <a:t>, </a:t>
            </a:r>
            <a:r>
              <a:rPr lang="en-US" dirty="0" err="1">
                <a:solidFill>
                  <a:schemeClr val="accent1">
                    <a:lumMod val="50000"/>
                  </a:schemeClr>
                </a:solidFill>
              </a:rPr>
              <a:t>შეგიძლიათ</a:t>
            </a:r>
            <a:r>
              <a:rPr lang="en-US" dirty="0">
                <a:solidFill>
                  <a:schemeClr val="accent1">
                    <a:lumMod val="50000"/>
                  </a:schemeClr>
                </a:solidFill>
              </a:rPr>
              <a:t> </a:t>
            </a:r>
            <a:r>
              <a:rPr lang="en-US" dirty="0" err="1">
                <a:solidFill>
                  <a:schemeClr val="accent1">
                    <a:lumMod val="50000"/>
                  </a:schemeClr>
                </a:solidFill>
              </a:rPr>
              <a:t>მოამზადოთ</a:t>
            </a:r>
            <a:r>
              <a:rPr lang="en-US" dirty="0">
                <a:solidFill>
                  <a:schemeClr val="accent1">
                    <a:lumMod val="50000"/>
                  </a:schemeClr>
                </a:solidFill>
              </a:rPr>
              <a:t> </a:t>
            </a:r>
            <a:r>
              <a:rPr lang="en-US" dirty="0" err="1">
                <a:solidFill>
                  <a:srgbClr val="C00000"/>
                </a:solidFill>
              </a:rPr>
              <a:t>პირველადი</a:t>
            </a:r>
            <a:r>
              <a:rPr lang="en-US" dirty="0">
                <a:solidFill>
                  <a:srgbClr val="C00000"/>
                </a:solidFill>
              </a:rPr>
              <a:t> </a:t>
            </a:r>
            <a:r>
              <a:rPr lang="en-US" dirty="0" err="1">
                <a:solidFill>
                  <a:srgbClr val="C00000"/>
                </a:solidFill>
              </a:rPr>
              <a:t>მონახაზი</a:t>
            </a:r>
            <a:r>
              <a:rPr lang="en-US" dirty="0">
                <a:solidFill>
                  <a:srgbClr val="C00000"/>
                </a:solidFill>
              </a:rPr>
              <a:t>, </a:t>
            </a:r>
            <a:r>
              <a:rPr lang="en-US" dirty="0" err="1">
                <a:solidFill>
                  <a:srgbClr val="C00000"/>
                </a:solidFill>
              </a:rPr>
              <a:t>იმ</a:t>
            </a:r>
            <a:r>
              <a:rPr lang="en-US" dirty="0">
                <a:solidFill>
                  <a:srgbClr val="C00000"/>
                </a:solidFill>
              </a:rPr>
              <a:t> </a:t>
            </a:r>
            <a:r>
              <a:rPr lang="en-US" dirty="0" err="1">
                <a:solidFill>
                  <a:srgbClr val="C00000"/>
                </a:solidFill>
              </a:rPr>
              <a:t>გასატარებელი</a:t>
            </a:r>
            <a:r>
              <a:rPr lang="en-US" dirty="0">
                <a:solidFill>
                  <a:srgbClr val="C00000"/>
                </a:solidFill>
              </a:rPr>
              <a:t> </a:t>
            </a:r>
            <a:r>
              <a:rPr lang="en-US" dirty="0" err="1">
                <a:solidFill>
                  <a:srgbClr val="C00000"/>
                </a:solidFill>
              </a:rPr>
              <a:t>ღონისძიებების</a:t>
            </a:r>
            <a:r>
              <a:rPr lang="en-US" dirty="0">
                <a:solidFill>
                  <a:srgbClr val="C00000"/>
                </a:solidFill>
              </a:rPr>
              <a:t> </a:t>
            </a:r>
            <a:r>
              <a:rPr lang="en-US" dirty="0" err="1">
                <a:solidFill>
                  <a:srgbClr val="C00000"/>
                </a:solidFill>
              </a:rPr>
              <a:t>შესახებ</a:t>
            </a:r>
            <a:r>
              <a:rPr lang="en-US" dirty="0">
                <a:solidFill>
                  <a:srgbClr val="C00000"/>
                </a:solidFill>
              </a:rPr>
              <a:t>,</a:t>
            </a:r>
            <a:r>
              <a:rPr lang="en-US" dirty="0">
                <a:solidFill>
                  <a:schemeClr val="accent1">
                    <a:lumMod val="50000"/>
                  </a:schemeClr>
                </a:solidFill>
              </a:rPr>
              <a:t> </a:t>
            </a:r>
            <a:r>
              <a:rPr lang="en-US" dirty="0" err="1">
                <a:solidFill>
                  <a:schemeClr val="accent1">
                    <a:lumMod val="50000"/>
                  </a:schemeClr>
                </a:solidFill>
              </a:rPr>
              <a:t>რომელიც</a:t>
            </a:r>
            <a:r>
              <a:rPr lang="en-US" dirty="0">
                <a:solidFill>
                  <a:schemeClr val="accent1">
                    <a:lumMod val="50000"/>
                  </a:schemeClr>
                </a:solidFill>
              </a:rPr>
              <a:t> </a:t>
            </a:r>
            <a:r>
              <a:rPr lang="en-US" dirty="0" err="1">
                <a:solidFill>
                  <a:schemeClr val="accent1">
                    <a:lumMod val="50000"/>
                  </a:schemeClr>
                </a:solidFill>
              </a:rPr>
              <a:t>მიმართული</a:t>
            </a:r>
            <a:r>
              <a:rPr lang="en-US" dirty="0">
                <a:solidFill>
                  <a:schemeClr val="accent1">
                    <a:lumMod val="50000"/>
                  </a:schemeClr>
                </a:solidFill>
              </a:rPr>
              <a:t> </a:t>
            </a:r>
            <a:r>
              <a:rPr lang="en-US" dirty="0" err="1">
                <a:solidFill>
                  <a:schemeClr val="accent1">
                    <a:lumMod val="50000"/>
                  </a:schemeClr>
                </a:solidFill>
              </a:rPr>
              <a:t>იქნება</a:t>
            </a:r>
            <a:r>
              <a:rPr lang="en-US" dirty="0">
                <a:solidFill>
                  <a:schemeClr val="accent1">
                    <a:lumMod val="50000"/>
                  </a:schemeClr>
                </a:solidFill>
              </a:rPr>
              <a:t> </a:t>
            </a:r>
            <a:r>
              <a:rPr lang="en-US" dirty="0" err="1">
                <a:solidFill>
                  <a:schemeClr val="accent1">
                    <a:lumMod val="50000"/>
                  </a:schemeClr>
                </a:solidFill>
              </a:rPr>
              <a:t>არსებული</a:t>
            </a:r>
            <a:r>
              <a:rPr lang="en-US" dirty="0">
                <a:solidFill>
                  <a:schemeClr val="accent1">
                    <a:lumMod val="50000"/>
                  </a:schemeClr>
                </a:solidFill>
              </a:rPr>
              <a:t> </a:t>
            </a:r>
            <a:r>
              <a:rPr lang="en-US" dirty="0" err="1">
                <a:solidFill>
                  <a:schemeClr val="accent1">
                    <a:lumMod val="50000"/>
                  </a:schemeClr>
                </a:solidFill>
              </a:rPr>
              <a:t>საჭიროებების</a:t>
            </a:r>
            <a:r>
              <a:rPr lang="en-US" dirty="0">
                <a:solidFill>
                  <a:schemeClr val="accent1">
                    <a:lumMod val="50000"/>
                  </a:schemeClr>
                </a:solidFill>
              </a:rPr>
              <a:t> </a:t>
            </a:r>
            <a:r>
              <a:rPr lang="en-US" dirty="0" err="1">
                <a:solidFill>
                  <a:schemeClr val="accent1">
                    <a:lumMod val="50000"/>
                  </a:schemeClr>
                </a:solidFill>
              </a:rPr>
              <a:t>დაკმაყოფილებისკენ</a:t>
            </a:r>
            <a:r>
              <a:rPr lang="ka-GE" dirty="0">
                <a:solidFill>
                  <a:schemeClr val="accent1">
                    <a:lumMod val="50000"/>
                  </a:schemeClr>
                </a:solidFill>
              </a:rPr>
              <a:t>.</a:t>
            </a:r>
            <a:endParaRPr lang="en-US" dirty="0">
              <a:solidFill>
                <a:schemeClr val="accent1">
                  <a:lumMod val="50000"/>
                </a:schemeClr>
              </a:solidFill>
            </a:endParaRPr>
          </a:p>
          <a:p>
            <a:endParaRPr lang="en-US" dirty="0"/>
          </a:p>
        </p:txBody>
      </p:sp>
    </p:spTree>
    <p:extLst>
      <p:ext uri="{BB962C8B-B14F-4D97-AF65-F5344CB8AC3E}">
        <p14:creationId xmlns:p14="http://schemas.microsoft.com/office/powerpoint/2010/main" val="28026445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ka-GE" dirty="0" smtClean="0">
                <a:solidFill>
                  <a:schemeClr val="accent1">
                    <a:lumMod val="50000"/>
                  </a:schemeClr>
                </a:solidFill>
              </a:rPr>
              <a:t>მადლობა ყურადღებისთვის!</a:t>
            </a:r>
            <a:endParaRPr lang="en-US" dirty="0">
              <a:solidFill>
                <a:schemeClr val="accent1">
                  <a:lumMod val="50000"/>
                </a:schemeClr>
              </a:solidFill>
            </a:endParaRPr>
          </a:p>
        </p:txBody>
      </p:sp>
    </p:spTree>
    <p:extLst>
      <p:ext uri="{BB962C8B-B14F-4D97-AF65-F5344CB8AC3E}">
        <p14:creationId xmlns:p14="http://schemas.microsoft.com/office/powerpoint/2010/main" val="3177909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
              <a:buNone/>
            </a:pPr>
            <a:r>
              <a:rPr lang="ka-GE" sz="3600" b="1" dirty="0">
                <a:solidFill>
                  <a:srgbClr val="C00000"/>
                </a:solidFill>
              </a:rPr>
              <a:t>ჯანმრთელობა </a:t>
            </a:r>
            <a:r>
              <a:rPr lang="ka-GE" sz="3600" b="1" dirty="0">
                <a:solidFill>
                  <a:schemeClr val="accent1">
                    <a:lumMod val="50000"/>
                  </a:schemeClr>
                </a:solidFill>
              </a:rPr>
              <a:t>- </a:t>
            </a:r>
            <a:r>
              <a:rPr lang="ka-GE" sz="3600" dirty="0">
                <a:solidFill>
                  <a:schemeClr val="accent1">
                    <a:lumMod val="50000"/>
                  </a:schemeClr>
                </a:solidFill>
              </a:rPr>
              <a:t>არის არა მხოლოდ დაავადების ან უნარშეზღუდულობის არარსებობა, არამედ ადამიანის სრული ფიზიკური, გონებრივი და სოციალური კეთილდღეობის მდგომარეობა.  </a:t>
            </a:r>
            <a:endParaRPr lang="ka-GE" sz="3600" dirty="0" smtClean="0">
              <a:solidFill>
                <a:schemeClr val="accent1">
                  <a:lumMod val="50000"/>
                </a:schemeClr>
              </a:solidFill>
            </a:endParaRPr>
          </a:p>
          <a:p>
            <a:pPr algn="just"/>
            <a:endParaRPr lang="ka-GE" sz="3600" dirty="0">
              <a:solidFill>
                <a:schemeClr val="accent1">
                  <a:lumMod val="50000"/>
                </a:schemeClr>
              </a:solidFill>
            </a:endParaRPr>
          </a:p>
          <a:p>
            <a:pPr marL="0" indent="0" algn="r">
              <a:buNone/>
            </a:pPr>
            <a:r>
              <a:rPr lang="ka-GE" sz="3600" dirty="0" smtClean="0">
                <a:solidFill>
                  <a:schemeClr val="accent1">
                    <a:lumMod val="50000"/>
                  </a:schemeClr>
                </a:solidFill>
              </a:rPr>
              <a:t>(</a:t>
            </a:r>
            <a:r>
              <a:rPr lang="ka-GE" sz="3600" b="1" dirty="0">
                <a:solidFill>
                  <a:schemeClr val="accent1">
                    <a:lumMod val="50000"/>
                  </a:schemeClr>
                </a:solidFill>
              </a:rPr>
              <a:t>ჯანმოს კონსტიტუცია 1948 წელი )</a:t>
            </a:r>
            <a:endParaRPr lang="en-US" sz="3600" dirty="0">
              <a:solidFill>
                <a:schemeClr val="accent1">
                  <a:lumMod val="50000"/>
                </a:schemeClr>
              </a:solidFill>
            </a:endParaRPr>
          </a:p>
          <a:p>
            <a:endParaRPr lang="en-US" dirty="0"/>
          </a:p>
        </p:txBody>
      </p:sp>
    </p:spTree>
    <p:extLst>
      <p:ext uri="{BB962C8B-B14F-4D97-AF65-F5344CB8AC3E}">
        <p14:creationId xmlns:p14="http://schemas.microsoft.com/office/powerpoint/2010/main" val="3281063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219200"/>
            <a:ext cx="10771909" cy="4957763"/>
          </a:xfrm>
        </p:spPr>
        <p:txBody>
          <a:bodyPr/>
          <a:lstStyle/>
          <a:p>
            <a:pPr marL="0" indent="0">
              <a:buNone/>
            </a:pPr>
            <a:r>
              <a:rPr lang="ka-GE" sz="3600" b="1" dirty="0">
                <a:solidFill>
                  <a:srgbClr val="C00000"/>
                </a:solidFill>
              </a:rPr>
              <a:t>ჯანმრთელობის უმაღლესი შესაძლებელი სტანდარტის მიღწევა - </a:t>
            </a:r>
            <a:r>
              <a:rPr lang="ka-GE" sz="3600" dirty="0">
                <a:solidFill>
                  <a:schemeClr val="accent1">
                    <a:lumMod val="50000"/>
                  </a:schemeClr>
                </a:solidFill>
              </a:rPr>
              <a:t>არის ადამიანის ერთ-ერთ ფუნდამენტური უფლება, მიუხედავად რასობრივი კუთვნილებისა, რელიგიური და პოლიტიკური მრწამსის, ეკონომიკური და სოციალური სტატუსისა.</a:t>
            </a:r>
            <a:r>
              <a:rPr lang="ka-GE" sz="3600" dirty="0">
                <a:solidFill>
                  <a:srgbClr val="C00000"/>
                </a:solidFill>
              </a:rPr>
              <a:t> </a:t>
            </a:r>
            <a:endParaRPr lang="ka-GE" sz="3600" dirty="0" smtClean="0">
              <a:solidFill>
                <a:srgbClr val="C00000"/>
              </a:solidFill>
            </a:endParaRPr>
          </a:p>
          <a:p>
            <a:pPr marL="0" indent="0">
              <a:buNone/>
            </a:pPr>
            <a:endParaRPr lang="ka-GE" sz="3600" b="1" dirty="0" smtClean="0">
              <a:solidFill>
                <a:srgbClr val="C00000"/>
              </a:solidFill>
            </a:endParaRPr>
          </a:p>
          <a:p>
            <a:pPr marL="0" indent="0" algn="r">
              <a:buNone/>
            </a:pPr>
            <a:r>
              <a:rPr lang="ka-GE" sz="3600" b="1" dirty="0" smtClean="0">
                <a:solidFill>
                  <a:schemeClr val="accent1">
                    <a:lumMod val="50000"/>
                  </a:schemeClr>
                </a:solidFill>
              </a:rPr>
              <a:t>(გაეროს </a:t>
            </a:r>
            <a:r>
              <a:rPr lang="ka-GE" sz="3600" b="1" dirty="0">
                <a:solidFill>
                  <a:schemeClr val="accent1">
                    <a:lumMod val="50000"/>
                  </a:schemeClr>
                </a:solidFill>
              </a:rPr>
              <a:t>ადამიანის უფლებათა დეკლარაცია)</a:t>
            </a:r>
            <a:endParaRPr lang="en-US" sz="3600" b="1" dirty="0">
              <a:solidFill>
                <a:schemeClr val="accent1">
                  <a:lumMod val="50000"/>
                </a:schemeClr>
              </a:solidFill>
            </a:endParaRPr>
          </a:p>
          <a:p>
            <a:endParaRPr lang="en-US" dirty="0"/>
          </a:p>
        </p:txBody>
      </p:sp>
    </p:spTree>
    <p:extLst>
      <p:ext uri="{BB962C8B-B14F-4D97-AF65-F5344CB8AC3E}">
        <p14:creationId xmlns:p14="http://schemas.microsoft.com/office/powerpoint/2010/main" val="39859249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86691"/>
            <a:ext cx="10515600" cy="5290272"/>
          </a:xfrm>
        </p:spPr>
        <p:txBody>
          <a:bodyPr/>
          <a:lstStyle/>
          <a:p>
            <a:pPr marL="0" indent="0">
              <a:buNone/>
            </a:pPr>
            <a:r>
              <a:rPr lang="ka-GE" b="1" dirty="0">
                <a:solidFill>
                  <a:schemeClr val="accent1">
                    <a:lumMod val="50000"/>
                  </a:schemeClr>
                </a:solidFill>
              </a:rPr>
              <a:t>ჯანმრთელობის განმსაზღვრელი მთავარი </a:t>
            </a:r>
            <a:r>
              <a:rPr lang="ka-GE" b="1" dirty="0" smtClean="0">
                <a:solidFill>
                  <a:schemeClr val="accent1">
                    <a:lumMod val="50000"/>
                  </a:schemeClr>
                </a:solidFill>
              </a:rPr>
              <a:t>ფაქტორები</a:t>
            </a:r>
          </a:p>
          <a:p>
            <a:pPr marL="0" indent="0">
              <a:buNone/>
            </a:pPr>
            <a:endParaRPr lang="ka-GE" b="1" dirty="0">
              <a:solidFill>
                <a:schemeClr val="accent1">
                  <a:lumMod val="50000"/>
                </a:schemeClr>
              </a:solidFill>
            </a:endParaRPr>
          </a:p>
          <a:p>
            <a:pPr marL="0" indent="0">
              <a:buNone/>
            </a:pPr>
            <a:endParaRPr lang="en-US" dirty="0">
              <a:solidFill>
                <a:schemeClr val="accent1">
                  <a:lumMod val="50000"/>
                </a:schemeClr>
              </a:solidFill>
            </a:endParaRPr>
          </a:p>
          <a:p>
            <a:pPr lvl="2"/>
            <a:r>
              <a:rPr lang="ka-GE" sz="2800" dirty="0">
                <a:solidFill>
                  <a:schemeClr val="accent1">
                    <a:lumMod val="50000"/>
                  </a:schemeClr>
                </a:solidFill>
              </a:rPr>
              <a:t>სოციალურ-ეკონომიკური</a:t>
            </a:r>
            <a:r>
              <a:rPr lang="en-US" sz="2800" dirty="0">
                <a:solidFill>
                  <a:schemeClr val="accent1">
                    <a:lumMod val="50000"/>
                  </a:schemeClr>
                </a:solidFill>
              </a:rPr>
              <a:t> –  48-50%</a:t>
            </a:r>
          </a:p>
          <a:p>
            <a:pPr lvl="2"/>
            <a:r>
              <a:rPr lang="ka-GE" sz="2800" dirty="0">
                <a:solidFill>
                  <a:schemeClr val="accent1">
                    <a:lumMod val="50000"/>
                  </a:schemeClr>
                </a:solidFill>
              </a:rPr>
              <a:t>გარემო</a:t>
            </a:r>
            <a:r>
              <a:rPr lang="en-US" sz="2800" dirty="0">
                <a:solidFill>
                  <a:schemeClr val="accent1">
                    <a:lumMod val="50000"/>
                  </a:schemeClr>
                </a:solidFill>
              </a:rPr>
              <a:t> – 20-22%</a:t>
            </a:r>
          </a:p>
          <a:p>
            <a:pPr lvl="2"/>
            <a:r>
              <a:rPr lang="ka-GE" sz="2800" dirty="0">
                <a:solidFill>
                  <a:schemeClr val="accent1">
                    <a:lumMod val="50000"/>
                  </a:schemeClr>
                </a:solidFill>
              </a:rPr>
              <a:t>გენეტიკური</a:t>
            </a:r>
            <a:r>
              <a:rPr lang="en-US" sz="2800" dirty="0">
                <a:solidFill>
                  <a:schemeClr val="accent1">
                    <a:lumMod val="50000"/>
                  </a:schemeClr>
                </a:solidFill>
              </a:rPr>
              <a:t> – 18-20%</a:t>
            </a:r>
          </a:p>
          <a:p>
            <a:pPr lvl="2"/>
            <a:r>
              <a:rPr lang="ka-GE" sz="2800" dirty="0">
                <a:solidFill>
                  <a:schemeClr val="accent1">
                    <a:lumMod val="50000"/>
                  </a:schemeClr>
                </a:solidFill>
              </a:rPr>
              <a:t>ჯანდაცვის ორგანიზაცია</a:t>
            </a:r>
            <a:r>
              <a:rPr lang="en-US" sz="2800" dirty="0">
                <a:solidFill>
                  <a:schemeClr val="accent1">
                    <a:lumMod val="50000"/>
                  </a:schemeClr>
                </a:solidFill>
              </a:rPr>
              <a:t> – </a:t>
            </a:r>
            <a:r>
              <a:rPr lang="en-US" sz="2800" dirty="0">
                <a:solidFill>
                  <a:srgbClr val="C00000"/>
                </a:solidFill>
              </a:rPr>
              <a:t>12-14%</a:t>
            </a:r>
          </a:p>
          <a:p>
            <a:endParaRPr lang="en-US" dirty="0"/>
          </a:p>
        </p:txBody>
      </p:sp>
    </p:spTree>
    <p:extLst>
      <p:ext uri="{BB962C8B-B14F-4D97-AF65-F5344CB8AC3E}">
        <p14:creationId xmlns:p14="http://schemas.microsoft.com/office/powerpoint/2010/main" val="365935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825625"/>
            <a:ext cx="10910455" cy="4351338"/>
          </a:xfrm>
        </p:spPr>
        <p:txBody>
          <a:bodyPr/>
          <a:lstStyle/>
          <a:p>
            <a:pPr marL="0" indent="0">
              <a:buNone/>
            </a:pPr>
            <a:r>
              <a:rPr lang="ka-GE" b="1" dirty="0">
                <a:solidFill>
                  <a:srgbClr val="C00000"/>
                </a:solidFill>
              </a:rPr>
              <a:t>ჯანდაცვა (ჯანმრთელობის დაცვა)</a:t>
            </a:r>
            <a:r>
              <a:rPr lang="ka-GE" dirty="0">
                <a:solidFill>
                  <a:srgbClr val="C00000"/>
                </a:solidFill>
              </a:rPr>
              <a:t> </a:t>
            </a:r>
            <a:r>
              <a:rPr lang="ka-GE" dirty="0">
                <a:solidFill>
                  <a:schemeClr val="accent1">
                    <a:lumMod val="50000"/>
                  </a:schemeClr>
                </a:solidFill>
              </a:rPr>
              <a:t>არის სახელმწიფო, სოციალ–ეკონომიკურ, სამედიცინო და საზოგადოებრივ ღონისძიებათა სისტემა, რომლის მიზანია ადამიანთა ჯანმრთელობის დაცვა, დაავადებების თავიდან აცილება და მკურნალობა და სიცოცხლის გახანგრძლივება</a:t>
            </a:r>
            <a:endParaRPr lang="en-US" dirty="0">
              <a:solidFill>
                <a:schemeClr val="accent1">
                  <a:lumMod val="50000"/>
                </a:schemeClr>
              </a:solidFill>
            </a:endParaRPr>
          </a:p>
          <a:p>
            <a:endParaRPr lang="en-US" dirty="0"/>
          </a:p>
        </p:txBody>
      </p:sp>
    </p:spTree>
    <p:extLst>
      <p:ext uri="{BB962C8B-B14F-4D97-AF65-F5344CB8AC3E}">
        <p14:creationId xmlns:p14="http://schemas.microsoft.com/office/powerpoint/2010/main" val="20161565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
              <a:buNone/>
            </a:pPr>
            <a:r>
              <a:rPr lang="ka-GE" b="1" dirty="0">
                <a:solidFill>
                  <a:srgbClr val="C00000"/>
                </a:solidFill>
              </a:rPr>
              <a:t>ჯანმრთელობის (ჯანდაცვის) სისტემები </a:t>
            </a:r>
            <a:r>
              <a:rPr lang="ka-GE" b="1" dirty="0">
                <a:solidFill>
                  <a:schemeClr val="accent1">
                    <a:lumMod val="50000"/>
                  </a:schemeClr>
                </a:solidFill>
              </a:rPr>
              <a:t>- </a:t>
            </a:r>
            <a:r>
              <a:rPr lang="ka-GE" dirty="0">
                <a:solidFill>
                  <a:schemeClr val="accent1">
                    <a:lumMod val="50000"/>
                  </a:schemeClr>
                </a:solidFill>
              </a:rPr>
              <a:t>ადამიანების, ინსტიტუტების და რესურსების გაერთიანება ჩამოყალიბებული პოლიტიკის მიხედვით, რომლის მიზანია მოსახლეობის ჯანმრთელობის გაუმჯობესება იმდაგვარად, რომ უზრუნველყოს მოსახლეობის ლეგიტიმური მოლოდინების გამართლება და დაიცვას ავადმყოფობასთან დაკავშირებული ხარჯებისაგან, რიგი ქმედებების მეშვეობით, რომელთა პირველადი დანიშნულებაა ჯანმრთელობის გაუმჯობესება</a:t>
            </a:r>
            <a:endParaRPr lang="en-US" dirty="0">
              <a:solidFill>
                <a:schemeClr val="accent1">
                  <a:lumMod val="50000"/>
                </a:schemeClr>
              </a:solidFill>
            </a:endParaRPr>
          </a:p>
          <a:p>
            <a:endParaRPr lang="en-US" dirty="0"/>
          </a:p>
        </p:txBody>
      </p:sp>
    </p:spTree>
    <p:extLst>
      <p:ext uri="{BB962C8B-B14F-4D97-AF65-F5344CB8AC3E}">
        <p14:creationId xmlns:p14="http://schemas.microsoft.com/office/powerpoint/2010/main" val="31523565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3200" b="1" dirty="0">
                <a:solidFill>
                  <a:schemeClr val="accent1">
                    <a:lumMod val="50000"/>
                  </a:schemeClr>
                </a:solidFill>
              </a:rPr>
              <a:t>ჯანმრთელობის სისტემების სამი ტიპი</a:t>
            </a:r>
            <a:r>
              <a:rPr lang="en-US" sz="3200" dirty="0">
                <a:solidFill>
                  <a:schemeClr val="accent1">
                    <a:lumMod val="50000"/>
                  </a:schemeClr>
                </a:solidFill>
              </a:rPr>
              <a:t/>
            </a:r>
            <a:br>
              <a:rPr lang="en-US" sz="3200" dirty="0">
                <a:solidFill>
                  <a:schemeClr val="accent1">
                    <a:lumMod val="50000"/>
                  </a:schemeClr>
                </a:solidFill>
              </a:rPr>
            </a:br>
            <a:endParaRPr lang="en-US" sz="3200" dirty="0">
              <a:solidFill>
                <a:schemeClr val="accent1">
                  <a:lumMod val="50000"/>
                </a:schemeClr>
              </a:solidFill>
            </a:endParaRPr>
          </a:p>
        </p:txBody>
      </p:sp>
      <p:sp>
        <p:nvSpPr>
          <p:cNvPr id="3" name="Content Placeholder 2"/>
          <p:cNvSpPr>
            <a:spLocks noGrp="1"/>
          </p:cNvSpPr>
          <p:nvPr>
            <p:ph idx="1"/>
          </p:nvPr>
        </p:nvSpPr>
        <p:spPr/>
        <p:txBody>
          <a:bodyPr/>
          <a:lstStyle/>
          <a:p>
            <a:pPr lvl="0"/>
            <a:r>
              <a:rPr lang="ka-GE" b="1" dirty="0">
                <a:solidFill>
                  <a:schemeClr val="accent1">
                    <a:lumMod val="50000"/>
                  </a:schemeClr>
                </a:solidFill>
              </a:rPr>
              <a:t>სოციალური დაზღვევა </a:t>
            </a:r>
            <a:endParaRPr lang="en-US" dirty="0">
              <a:solidFill>
                <a:schemeClr val="accent1">
                  <a:lumMod val="50000"/>
                </a:schemeClr>
              </a:solidFill>
            </a:endParaRPr>
          </a:p>
          <a:p>
            <a:pPr lvl="1"/>
            <a:r>
              <a:rPr lang="ka-GE" dirty="0">
                <a:solidFill>
                  <a:schemeClr val="accent1">
                    <a:lumMod val="50000"/>
                  </a:schemeClr>
                </a:solidFill>
              </a:rPr>
              <a:t>უნივერსალური მოცვა, დამქირავებლის და დაქირავებულის კონტრიბუცია, კერძო და სახელმწიფო მიმწოდებლები</a:t>
            </a:r>
            <a:endParaRPr lang="en-US" dirty="0">
              <a:solidFill>
                <a:schemeClr val="accent1">
                  <a:lumMod val="50000"/>
                </a:schemeClr>
              </a:solidFill>
            </a:endParaRPr>
          </a:p>
          <a:p>
            <a:pPr lvl="0"/>
            <a:r>
              <a:rPr lang="ka-GE" b="1" dirty="0">
                <a:solidFill>
                  <a:schemeClr val="accent1">
                    <a:lumMod val="50000"/>
                  </a:schemeClr>
                </a:solidFill>
              </a:rPr>
              <a:t>ცენტრალიზებული </a:t>
            </a:r>
            <a:endParaRPr lang="en-US" dirty="0">
              <a:solidFill>
                <a:schemeClr val="accent1">
                  <a:lumMod val="50000"/>
                </a:schemeClr>
              </a:solidFill>
            </a:endParaRPr>
          </a:p>
          <a:p>
            <a:pPr lvl="1"/>
            <a:r>
              <a:rPr lang="ka-GE" dirty="0">
                <a:solidFill>
                  <a:schemeClr val="accent1">
                    <a:lumMod val="50000"/>
                  </a:schemeClr>
                </a:solidFill>
              </a:rPr>
              <a:t>უნივერსალური მოცვა, ზოგადი საბიუჯეტო შენატანები, უმეტესწილად სახელმწიფო მიმწოდებლები</a:t>
            </a:r>
            <a:endParaRPr lang="en-US" dirty="0">
              <a:solidFill>
                <a:schemeClr val="accent1">
                  <a:lumMod val="50000"/>
                </a:schemeClr>
              </a:solidFill>
            </a:endParaRPr>
          </a:p>
          <a:p>
            <a:pPr lvl="0"/>
            <a:r>
              <a:rPr lang="ka-GE" b="1" dirty="0">
                <a:solidFill>
                  <a:schemeClr val="accent1">
                    <a:lumMod val="50000"/>
                  </a:schemeClr>
                </a:solidFill>
              </a:rPr>
              <a:t>შერეული </a:t>
            </a:r>
            <a:endParaRPr lang="en-US" dirty="0">
              <a:solidFill>
                <a:schemeClr val="accent1">
                  <a:lumMod val="50000"/>
                </a:schemeClr>
              </a:solidFill>
            </a:endParaRPr>
          </a:p>
          <a:p>
            <a:pPr lvl="1"/>
            <a:r>
              <a:rPr lang="ka-GE" dirty="0">
                <a:solidFill>
                  <a:schemeClr val="accent1">
                    <a:lumMod val="50000"/>
                  </a:schemeClr>
                </a:solidFill>
              </a:rPr>
              <a:t>ძირითადი ორი სისტემის კომპონენტების სხვადასხვა სახის კომბინაცია</a:t>
            </a:r>
            <a:endParaRPr lang="en-US" dirty="0">
              <a:solidFill>
                <a:schemeClr val="accent1">
                  <a:lumMod val="50000"/>
                </a:schemeClr>
              </a:solidFill>
            </a:endParaRPr>
          </a:p>
          <a:p>
            <a:endParaRPr lang="en-US" dirty="0"/>
          </a:p>
        </p:txBody>
      </p:sp>
    </p:spTree>
    <p:extLst>
      <p:ext uri="{BB962C8B-B14F-4D97-AF65-F5344CB8AC3E}">
        <p14:creationId xmlns:p14="http://schemas.microsoft.com/office/powerpoint/2010/main" val="11543416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785764" cy="1325563"/>
          </a:xfrm>
        </p:spPr>
        <p:txBody>
          <a:bodyPr>
            <a:normAutofit/>
          </a:bodyPr>
          <a:lstStyle/>
          <a:p>
            <a:r>
              <a:rPr lang="ka-GE" sz="3100" b="1" dirty="0">
                <a:solidFill>
                  <a:schemeClr val="accent1">
                    <a:lumMod val="50000"/>
                  </a:schemeClr>
                </a:solidFill>
              </a:rPr>
              <a:t>ჯანმრთელობის სისტემების სამი ფუნდამენტური ამოცანაა:</a:t>
            </a:r>
            <a:r>
              <a:rPr lang="en-US" dirty="0">
                <a:solidFill>
                  <a:schemeClr val="accent1">
                    <a:lumMod val="50000"/>
                  </a:schemeClr>
                </a:solidFill>
              </a:rPr>
              <a:t/>
            </a:r>
            <a:br>
              <a:rPr lang="en-US" dirty="0">
                <a:solidFill>
                  <a:schemeClr val="accent1">
                    <a:lumMod val="50000"/>
                  </a:schemeClr>
                </a:solidFill>
              </a:rPr>
            </a:br>
            <a:endParaRPr lang="en-US" dirty="0">
              <a:solidFill>
                <a:schemeClr val="accent1">
                  <a:lumMod val="50000"/>
                </a:schemeClr>
              </a:solidFill>
            </a:endParaRPr>
          </a:p>
        </p:txBody>
      </p:sp>
      <p:sp>
        <p:nvSpPr>
          <p:cNvPr id="3" name="Content Placeholder 2"/>
          <p:cNvSpPr>
            <a:spLocks noGrp="1"/>
          </p:cNvSpPr>
          <p:nvPr>
            <p:ph idx="1"/>
          </p:nvPr>
        </p:nvSpPr>
        <p:spPr/>
        <p:txBody>
          <a:bodyPr>
            <a:normAutofit/>
          </a:bodyPr>
          <a:lstStyle/>
          <a:p>
            <a:pPr lvl="1"/>
            <a:endParaRPr lang="ka-GE" sz="3200" dirty="0" smtClean="0">
              <a:solidFill>
                <a:schemeClr val="accent1">
                  <a:lumMod val="50000"/>
                </a:schemeClr>
              </a:solidFill>
            </a:endParaRPr>
          </a:p>
          <a:p>
            <a:pPr lvl="1"/>
            <a:r>
              <a:rPr lang="ka-GE" sz="3200" dirty="0" smtClean="0">
                <a:solidFill>
                  <a:schemeClr val="accent1">
                    <a:lumMod val="50000"/>
                  </a:schemeClr>
                </a:solidFill>
              </a:rPr>
              <a:t>გააუმჯობესოს </a:t>
            </a:r>
            <a:r>
              <a:rPr lang="ka-GE" sz="3200" dirty="0">
                <a:solidFill>
                  <a:schemeClr val="accent1">
                    <a:lumMod val="50000"/>
                  </a:schemeClr>
                </a:solidFill>
              </a:rPr>
              <a:t>მოსახლეობის </a:t>
            </a:r>
            <a:r>
              <a:rPr lang="ka-GE" sz="3200" dirty="0" smtClean="0">
                <a:solidFill>
                  <a:schemeClr val="accent1">
                    <a:lumMod val="50000"/>
                  </a:schemeClr>
                </a:solidFill>
              </a:rPr>
              <a:t>ჯანმრთელობა</a:t>
            </a:r>
          </a:p>
          <a:p>
            <a:pPr marL="457200" lvl="1" indent="0">
              <a:buNone/>
            </a:pPr>
            <a:endParaRPr lang="en-US" sz="3200" dirty="0">
              <a:solidFill>
                <a:schemeClr val="accent1">
                  <a:lumMod val="50000"/>
                </a:schemeClr>
              </a:solidFill>
            </a:endParaRPr>
          </a:p>
          <a:p>
            <a:pPr lvl="1"/>
            <a:r>
              <a:rPr lang="ka-GE" sz="3200" dirty="0">
                <a:solidFill>
                  <a:schemeClr val="accent1">
                    <a:lumMod val="50000"/>
                  </a:schemeClr>
                </a:solidFill>
              </a:rPr>
              <a:t>უპასუხოს ინდივიდუალურ </a:t>
            </a:r>
            <a:r>
              <a:rPr lang="ka-GE" sz="3200" dirty="0" smtClean="0">
                <a:solidFill>
                  <a:schemeClr val="accent1">
                    <a:lumMod val="50000"/>
                  </a:schemeClr>
                </a:solidFill>
              </a:rPr>
              <a:t>მოლოდინებს</a:t>
            </a:r>
          </a:p>
          <a:p>
            <a:pPr lvl="1"/>
            <a:endParaRPr lang="ka-GE" sz="3200" dirty="0">
              <a:solidFill>
                <a:schemeClr val="accent1">
                  <a:lumMod val="50000"/>
                </a:schemeClr>
              </a:solidFill>
            </a:endParaRPr>
          </a:p>
          <a:p>
            <a:pPr lvl="1"/>
            <a:r>
              <a:rPr lang="ka-GE" sz="3200" dirty="0" smtClean="0">
                <a:solidFill>
                  <a:schemeClr val="accent1">
                    <a:lumMod val="50000"/>
                  </a:schemeClr>
                </a:solidFill>
              </a:rPr>
              <a:t>დაიცვას </a:t>
            </a:r>
            <a:r>
              <a:rPr lang="ka-GE" sz="3200" dirty="0">
                <a:solidFill>
                  <a:schemeClr val="accent1">
                    <a:lumMod val="50000"/>
                  </a:schemeClr>
                </a:solidFill>
              </a:rPr>
              <a:t>ავადმყოფობასთან დაკავშირებული ხარჯებისაგან</a:t>
            </a:r>
            <a:endParaRPr lang="en-US" sz="3200" dirty="0">
              <a:solidFill>
                <a:schemeClr val="accent1">
                  <a:lumMod val="50000"/>
                </a:schemeClr>
              </a:solidFill>
            </a:endParaRPr>
          </a:p>
        </p:txBody>
      </p:sp>
    </p:spTree>
    <p:extLst>
      <p:ext uri="{BB962C8B-B14F-4D97-AF65-F5344CB8AC3E}">
        <p14:creationId xmlns:p14="http://schemas.microsoft.com/office/powerpoint/2010/main" val="36786304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215</TotalTime>
  <Words>1034</Words>
  <Application>Microsoft Office PowerPoint</Application>
  <PresentationFormat>Widescreen</PresentationFormat>
  <Paragraphs>135</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Calibri Light</vt:lpstr>
      <vt:lpstr>Sylfaen</vt:lpstr>
      <vt:lpstr>Wingdings</vt:lpstr>
      <vt:lpstr>Office Theme</vt:lpstr>
      <vt:lpstr>ჯანმრთელობის, საზოგადოებრივი ჯანდაცვის და სოციალურ სფეროში ადგილობრივი მნიშვნელობის სტრატეგიისა და მუნიციპალური პროგრამების შემუშავება და მენეჯმენტი </vt:lpstr>
      <vt:lpstr>კურსის მიზანი </vt:lpstr>
      <vt:lpstr>PowerPoint Presentation</vt:lpstr>
      <vt:lpstr>PowerPoint Presentation</vt:lpstr>
      <vt:lpstr>PowerPoint Presentation</vt:lpstr>
      <vt:lpstr>PowerPoint Presentation</vt:lpstr>
      <vt:lpstr>PowerPoint Presentation</vt:lpstr>
      <vt:lpstr>ჯანმრთელობის სისტემების სამი ტიპი </vt:lpstr>
      <vt:lpstr>ჯანმრთელობის სისტემების სამი ფუნდამენტური ამოცანაა: </vt:lpstr>
      <vt:lpstr>ჯანმრთელობის სისტემის შეფასების მატრიცა. ფუნქციები და მიზნები</vt:lpstr>
      <vt:lpstr>ჯანმრთელობის ზოგადი დონის საზომი  </vt:lpstr>
      <vt:lpstr>სენსიტიურობის ზოგადი დონე</vt:lpstr>
      <vt:lpstr>ფინანსური დაცვა</vt:lpstr>
      <vt:lpstr>თავი 2- მონაცემთა ბანკი</vt:lpstr>
      <vt:lpstr>მონაცემთა მოგროვება</vt:lpstr>
      <vt:lpstr>მნიშვნელოვანია!</vt:lpstr>
      <vt:lpstr>ინფორმაცია მონაცემთა ბანკში</vt:lpstr>
      <vt:lpstr>მუნიციპალიტეტის ზოგადი სტატისტიკური ინფორმაცია:  </vt:lpstr>
      <vt:lpstr>ინფორმაცია მუნიციპალიტეტში არსებული ჯანდაცვისა და ზრუნვის ობიექტების სამუშაო სიმძლავრის შესახებ:  </vt:lpstr>
      <vt:lpstr>ინფორმაცია მუნიციპალური პროგრამების და მოსახლეობის მიმართვიანობის შესახებ:  </vt:lpstr>
      <vt:lpstr>მონაცემთა დამუშავება </vt:lpstr>
      <vt:lpstr>რისკ-ჯგუფების გამოვლენა</vt:lpstr>
      <vt:lpstr>შედეგი</vt:lpstr>
      <vt:lpstr>მადლობა ყურადღებისთვის!</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ჯანმრთელობის, საზოგადოებრივი ჯანდაცვის და სოციალურ სფეროში ადგილობრივი მნიშვნელობის სტრატეგიისა და მუნიციპალური პროგრამების შემუშავება და მენეჯმენტი </dc:title>
  <dc:creator>Windows User</dc:creator>
  <cp:lastModifiedBy>Windows User</cp:lastModifiedBy>
  <cp:revision>23</cp:revision>
  <dcterms:created xsi:type="dcterms:W3CDTF">2020-10-04T08:38:08Z</dcterms:created>
  <dcterms:modified xsi:type="dcterms:W3CDTF">2020-10-04T12:17:10Z</dcterms:modified>
</cp:coreProperties>
</file>